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72" r:id="rId4"/>
    <p:sldId id="262" r:id="rId5"/>
    <p:sldId id="263" r:id="rId6"/>
    <p:sldId id="260" r:id="rId7"/>
    <p:sldId id="264" r:id="rId8"/>
    <p:sldId id="266" r:id="rId9"/>
    <p:sldId id="275" r:id="rId10"/>
    <p:sldId id="267" r:id="rId11"/>
    <p:sldId id="269" r:id="rId12"/>
    <p:sldId id="276" r:id="rId13"/>
    <p:sldId id="268" r:id="rId14"/>
    <p:sldId id="274" r:id="rId15"/>
    <p:sldId id="271" r:id="rId16"/>
    <p:sldId id="25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5428-D34C-4689-9392-E85D5BAE4C1B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C7BEC-BCC2-419C-A35F-D9C3EA9FB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041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5428-D34C-4689-9392-E85D5BAE4C1B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C7BEC-BCC2-419C-A35F-D9C3EA9FB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035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5428-D34C-4689-9392-E85D5BAE4C1B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C7BEC-BCC2-419C-A35F-D9C3EA9FB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163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5428-D34C-4689-9392-E85D5BAE4C1B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C7BEC-BCC2-419C-A35F-D9C3EA9FB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975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5428-D34C-4689-9392-E85D5BAE4C1B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C7BEC-BCC2-419C-A35F-D9C3EA9FB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460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5428-D34C-4689-9392-E85D5BAE4C1B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C7BEC-BCC2-419C-A35F-D9C3EA9FB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189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5428-D34C-4689-9392-E85D5BAE4C1B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C7BEC-BCC2-419C-A35F-D9C3EA9FB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601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5428-D34C-4689-9392-E85D5BAE4C1B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C7BEC-BCC2-419C-A35F-D9C3EA9FB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618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5428-D34C-4689-9392-E85D5BAE4C1B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C7BEC-BCC2-419C-A35F-D9C3EA9FB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812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5428-D34C-4689-9392-E85D5BAE4C1B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C7BEC-BCC2-419C-A35F-D9C3EA9FB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1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5428-D34C-4689-9392-E85D5BAE4C1B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C7BEC-BCC2-419C-A35F-D9C3EA9FB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7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05428-D34C-4689-9392-E85D5BAE4C1B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C7BEC-BCC2-419C-A35F-D9C3EA9FB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422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wmf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189076" y="0"/>
            <a:ext cx="5002924" cy="6858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41019" y="189186"/>
            <a:ext cx="4388069" cy="3777977"/>
          </a:xfrm>
        </p:spPr>
        <p:txBody>
          <a:bodyPr>
            <a:normAutofit fontScale="90000"/>
          </a:bodyPr>
          <a:lstStyle/>
          <a:p>
            <a:r>
              <a:rPr lang="en-US" dirty="0"/>
              <a:t>The 12 Apostles: Examples of God’s Mercy in Everyday Life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03020" y="4264189"/>
            <a:ext cx="2864069" cy="1655762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St. Peter: The Rock</a:t>
            </a:r>
          </a:p>
        </p:txBody>
      </p:sp>
      <p:pic>
        <p:nvPicPr>
          <p:cNvPr id="1026" name="Picture 2" descr="http://www.turnbacktogod.com/wp-content/uploads/2011/08/Jesus-Walking-On-Wa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189077" cy="692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293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760779" cy="1325563"/>
          </a:xfrm>
        </p:spPr>
        <p:txBody>
          <a:bodyPr>
            <a:noAutofit/>
          </a:bodyPr>
          <a:lstStyle/>
          <a:p>
            <a:pPr algn="ctr"/>
            <a:r>
              <a:rPr lang="en-US" sz="5400" dirty="0"/>
              <a:t>The right raw materials: Initiative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11754" y="3260286"/>
            <a:ext cx="4112172" cy="3313934"/>
          </a:xfrm>
        </p:spPr>
        <p:txBody>
          <a:bodyPr/>
          <a:lstStyle/>
          <a:p>
            <a:pPr algn="ctr"/>
            <a:r>
              <a:rPr lang="en-US" dirty="0"/>
              <a:t>Matthew 16</a:t>
            </a:r>
          </a:p>
          <a:p>
            <a:pPr algn="ctr"/>
            <a:r>
              <a:rPr lang="en-US" dirty="0"/>
              <a:t>Luke 22:51</a:t>
            </a:r>
          </a:p>
          <a:p>
            <a:pPr algn="ctr"/>
            <a:r>
              <a:rPr lang="en-US" dirty="0"/>
              <a:t>Matthew 26:35</a:t>
            </a:r>
          </a:p>
          <a:p>
            <a:pPr algn="ctr"/>
            <a:r>
              <a:rPr lang="en-US" dirty="0"/>
              <a:t>Matthew 26:52</a:t>
            </a:r>
          </a:p>
        </p:txBody>
      </p:sp>
      <p:pic>
        <p:nvPicPr>
          <p:cNvPr id="9220" name="Picture 4" descr="http://www.jagannemani.com/wp-content/uploads/2011/07/leading_group_clip_400_cl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972" y="464344"/>
            <a:ext cx="3413782" cy="280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9448" y="2981682"/>
            <a:ext cx="71890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/>
              <a:t>First to answer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/>
              <a:t>Charged right 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/>
              <a:t>Acted before thinking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841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</a:rPr>
              <a:t>Peter lost faith‽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http://www.saviorsite.com/wp-content/uploads/2010/12/jesus-walking-on-water-benjamin-mcphers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9700"/>
            <a:ext cx="12192000" cy="544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15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</a:rPr>
              <a:t>Peter lost faith‽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http://www.saviorsite.com/wp-content/uploads/2010/12/jesus-walking-on-water-benjamin-mcphers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9700"/>
            <a:ext cx="12192000" cy="544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1029" name="ShockwaveFlash1" r:id="rId2" imgW="11539440" imgH="5448240"/>
        </mc:Choice>
        <mc:Fallback>
          <p:control name="ShockwaveFlash1" r:id="rId2" imgW="11539440" imgH="5448240">
            <p:pic>
              <p:nvPicPr>
                <p:cNvPr id="4" name="ShockwaveFlash1"/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15310" y="1409700"/>
                  <a:ext cx="11540140" cy="544830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948379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760779" cy="1325563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/>
              <a:t>The right raw materials: Involvement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11754" y="3260286"/>
            <a:ext cx="4112172" cy="3313934"/>
          </a:xfrm>
        </p:spPr>
        <p:txBody>
          <a:bodyPr/>
          <a:lstStyle/>
          <a:p>
            <a:pPr algn="ctr"/>
            <a:r>
              <a:rPr lang="en-US" dirty="0"/>
              <a:t>Matthew 16</a:t>
            </a:r>
          </a:p>
          <a:p>
            <a:pPr algn="ctr"/>
            <a:r>
              <a:rPr lang="en-US" dirty="0"/>
              <a:t>Luke 22:51</a:t>
            </a:r>
          </a:p>
          <a:p>
            <a:pPr algn="ctr"/>
            <a:r>
              <a:rPr lang="en-US" dirty="0"/>
              <a:t>Matthew 26:35</a:t>
            </a:r>
          </a:p>
          <a:p>
            <a:pPr algn="ctr"/>
            <a:r>
              <a:rPr lang="en-US" dirty="0"/>
              <a:t>Matthew 26:52</a:t>
            </a:r>
          </a:p>
        </p:txBody>
      </p:sp>
      <p:pic>
        <p:nvPicPr>
          <p:cNvPr id="9220" name="Picture 4" descr="http://www.jagannemani.com/wp-content/uploads/2011/07/leading_group_clip_400_cl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972" y="464344"/>
            <a:ext cx="3413782" cy="280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2055813"/>
            <a:ext cx="54837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In the middle of the 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Must show the 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People can’t follow people someone who remains distant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159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760779" cy="1325563"/>
          </a:xfrm>
        </p:spPr>
        <p:txBody>
          <a:bodyPr>
            <a:noAutofit/>
          </a:bodyPr>
          <a:lstStyle/>
          <a:p>
            <a:pPr algn="ctr"/>
            <a:r>
              <a:rPr lang="en-US" sz="5400" dirty="0"/>
              <a:t>The change in viewpoint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11754" y="3260286"/>
            <a:ext cx="4112172" cy="3313934"/>
          </a:xfrm>
        </p:spPr>
        <p:txBody>
          <a:bodyPr/>
          <a:lstStyle/>
          <a:p>
            <a:pPr algn="ctr"/>
            <a:r>
              <a:rPr lang="en-US" dirty="0"/>
              <a:t>John 18</a:t>
            </a:r>
          </a:p>
          <a:p>
            <a:pPr algn="ctr"/>
            <a:r>
              <a:rPr lang="en-US" dirty="0"/>
              <a:t>1 Peter 2:21-23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9448" y="2981682"/>
            <a:ext cx="718907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/>
              <a:t>The contrast between the Peter of the Gospels and the Peter of 1 Peter shows a huge change</a:t>
            </a:r>
          </a:p>
          <a:p>
            <a:endParaRPr lang="en-US" dirty="0"/>
          </a:p>
        </p:txBody>
      </p:sp>
      <p:pic>
        <p:nvPicPr>
          <p:cNvPr id="5122" name="Picture 2" descr="http://previews.123rf.com/images/carmendorin/carmendorin1308/carmendorin130800160/21399120-Grunge-rubber-stamp-with-word-Submission-vector-illustration-Stock-Vec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476" y="212220"/>
            <a:ext cx="3675572" cy="283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s-media-cache-ak0.pinimg.com/236x/7b/6f/4d/7b6f4dd194622348d68e80944fde5e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227" y="4343191"/>
            <a:ext cx="3522069" cy="237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510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biblicaltruth.net/wp-content/uploads/2012/11/Jerusalem-Counc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56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119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5002924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7427" y="252249"/>
            <a:ext cx="4388069" cy="1702676"/>
          </a:xfrm>
        </p:spPr>
        <p:txBody>
          <a:bodyPr>
            <a:normAutofit/>
          </a:bodyPr>
          <a:lstStyle/>
          <a:p>
            <a:r>
              <a:rPr lang="en-US" dirty="0"/>
              <a:t>John 21:18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426" y="3278844"/>
            <a:ext cx="2864069" cy="1655762"/>
          </a:xfrm>
        </p:spPr>
        <p:txBody>
          <a:bodyPr>
            <a:noAutofit/>
          </a:bodyPr>
          <a:lstStyle/>
          <a:p>
            <a:r>
              <a:rPr lang="en-US" sz="4000" dirty="0"/>
              <a:t>Tradition tells us that St. Peter was crucified upside down</a:t>
            </a:r>
          </a:p>
        </p:txBody>
      </p:sp>
      <p:pic>
        <p:nvPicPr>
          <p:cNvPr id="2050" name="Picture 2" descr="http://www.catholic.com/sites/default/files/images/blog/inline_images/aii1353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920" y="-1"/>
            <a:ext cx="7189079" cy="693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549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432330" y="0"/>
            <a:ext cx="5759670" cy="6858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41019" y="189186"/>
            <a:ext cx="4388069" cy="3777977"/>
          </a:xfrm>
        </p:spPr>
        <p:txBody>
          <a:bodyPr>
            <a:normAutofit/>
          </a:bodyPr>
          <a:lstStyle/>
          <a:p>
            <a:r>
              <a:rPr lang="en-US" sz="8000" dirty="0"/>
              <a:t>Simon gets a nickname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03020" y="4264189"/>
            <a:ext cx="2864069" cy="1655762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St. Peter: The Rock</a:t>
            </a:r>
          </a:p>
        </p:txBody>
      </p:sp>
      <p:pic>
        <p:nvPicPr>
          <p:cNvPr id="7170" name="Picture 2" descr="http://www.azquotes.com/public/pictures/authors/32/1a/321a67fb7747fd1a1716c91f50291205/5438e6cb6d48c_orel_hershis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432331" cy="689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164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41019" y="189186"/>
            <a:ext cx="4388069" cy="3777977"/>
          </a:xfrm>
        </p:spPr>
        <p:txBody>
          <a:bodyPr>
            <a:normAutofit/>
          </a:bodyPr>
          <a:lstStyle/>
          <a:p>
            <a:r>
              <a:rPr lang="en-US" sz="8000" dirty="0"/>
              <a:t>Simon gets a nickname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03020" y="4264189"/>
            <a:ext cx="2864069" cy="1655762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St. Peter: The Rock</a:t>
            </a:r>
          </a:p>
        </p:txBody>
      </p:sp>
      <p:pic>
        <p:nvPicPr>
          <p:cNvPr id="1026" name="Picture 2" descr="https://nlrock.files.wordpress.com/2011/03/rock-logo-transpar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10" y="1260379"/>
            <a:ext cx="7881965" cy="433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242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36482" y="110359"/>
            <a:ext cx="11193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St. Peter was the leader of the 12 Apostles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8729" y="1437465"/>
            <a:ext cx="10689021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Not only does Peter head all of the lists, but he is also described this way in Matthew’s Gospel (10:2 NRSVCE)</a:t>
            </a:r>
          </a:p>
          <a:p>
            <a:endParaRPr lang="en-US" sz="3200" dirty="0"/>
          </a:p>
          <a:p>
            <a:r>
              <a:rPr lang="en-US" sz="3200" dirty="0"/>
              <a:t>“These are the names of the twelve apostles: </a:t>
            </a:r>
            <a:r>
              <a:rPr lang="en-US" sz="3200" b="1" i="1" u="sng" dirty="0"/>
              <a:t>first</a:t>
            </a:r>
            <a:r>
              <a:rPr lang="en-US" sz="3200" dirty="0"/>
              <a:t>, Simon, also known as Peter, and his brother Andrew; James son of Zebedee, and his brother John;”</a:t>
            </a:r>
          </a:p>
          <a:p>
            <a:endParaRPr lang="en-US" sz="3200" dirty="0"/>
          </a:p>
          <a:p>
            <a:pPr lvl="0"/>
            <a:r>
              <a:rPr lang="en-US" sz="3600" b="1" dirty="0"/>
              <a:t>The word on the original Greek is </a:t>
            </a:r>
            <a:r>
              <a:rPr lang="el-GR" sz="4000" b="1" dirty="0"/>
              <a:t>Πρώτος</a:t>
            </a:r>
            <a:r>
              <a:rPr lang="en-US" sz="4000" b="1" dirty="0"/>
              <a:t> </a:t>
            </a:r>
            <a:r>
              <a:rPr lang="en-US" sz="3600" b="1" dirty="0"/>
              <a:t>or </a:t>
            </a:r>
            <a:r>
              <a:rPr lang="en-US" altLang="en-US" sz="3600" b="1" dirty="0" err="1">
                <a:latin typeface="inherit"/>
              </a:rPr>
              <a:t>Prótos</a:t>
            </a:r>
            <a:r>
              <a:rPr lang="en-US" altLang="en-US" sz="4400" b="1" dirty="0"/>
              <a:t> </a:t>
            </a:r>
            <a:endParaRPr lang="en-US" altLang="en-US" sz="4800" b="1" dirty="0">
              <a:latin typeface="Arial" panose="020B0604020202020204" pitchFamily="34" charset="0"/>
            </a:endParaRPr>
          </a:p>
          <a:p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635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36482" y="110359"/>
            <a:ext cx="11193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St. Peter was the leader of the 12 Apostles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3325" y="1355834"/>
            <a:ext cx="4966138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Simon Peter was the apostle mentioned most in the Gospel narratives.</a:t>
            </a:r>
          </a:p>
          <a:p>
            <a:endParaRPr lang="en-US" altLang="en-US" sz="3200" dirty="0">
              <a:latin typeface="Arial" panose="020B0604020202020204" pitchFamily="34" charset="0"/>
            </a:endParaRPr>
          </a:p>
          <a:p>
            <a:r>
              <a:rPr lang="en-US" altLang="en-US" sz="3200" dirty="0">
                <a:latin typeface="Arial" panose="020B0604020202020204" pitchFamily="34" charset="0"/>
              </a:rPr>
              <a:t>He is the only apostle to rebuke Jesus, and the one most rebuked by the Lord</a:t>
            </a:r>
          </a:p>
          <a:p>
            <a:endParaRPr lang="en-US" altLang="en-US" sz="3200" dirty="0">
              <a:latin typeface="Arial" panose="020B0604020202020204" pitchFamily="34" charset="0"/>
            </a:endParaRPr>
          </a:p>
          <a:p>
            <a:endParaRPr lang="en-US" altLang="en-US" sz="4400" dirty="0">
              <a:latin typeface="Arial" panose="020B0604020202020204" pitchFamily="34" charset="0"/>
            </a:endParaRPr>
          </a:p>
          <a:p>
            <a:endParaRPr lang="en-US" sz="3200" dirty="0"/>
          </a:p>
          <a:p>
            <a:endParaRPr lang="en-US" dirty="0"/>
          </a:p>
        </p:txBody>
      </p:sp>
      <p:pic>
        <p:nvPicPr>
          <p:cNvPr id="6146" name="Picture 2" descr="Facepalm Jesus - Come on Peter A minute ago you called me the Son of G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788" y="1051715"/>
            <a:ext cx="5470636" cy="527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698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http://fisherynation.com/wp-content/uploads/2015/04/pacific-sardine-e14565982129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49" y="3763976"/>
            <a:ext cx="2585545" cy="167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lets-go-fishing.org/images/barb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207" y="4381950"/>
            <a:ext cx="2382674" cy="105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fishbase.org/images/species/Tizil_u0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320" y="3656616"/>
            <a:ext cx="1936530" cy="145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138" y="3071841"/>
            <a:ext cx="2758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Sardines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76102" y="3086861"/>
            <a:ext cx="2758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Musht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3137612" y="3818779"/>
            <a:ext cx="2758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Barbel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657080" y="5492400"/>
            <a:ext cx="24278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Matthew 17:27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4648" y="5442617"/>
            <a:ext cx="19076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Matthew 14:13-21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6000" y="5294965"/>
            <a:ext cx="23477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Called St. Peter’s Fish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40849" y="189186"/>
            <a:ext cx="11888240" cy="2397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/>
              <a:t>Simon was a fisherman by trade</a:t>
            </a:r>
          </a:p>
        </p:txBody>
      </p:sp>
      <p:pic>
        <p:nvPicPr>
          <p:cNvPr id="2050" name="Picture 2" descr="http://cache1.asset-cache.net/gc/185736770-gold-stater-of-vercingetorix-from-gaul-roman-gettyimages.jpg?v=1&amp;c=IWSAsset&amp;k=2&amp;d=ajq16j%2F6o4Q%2BZoeB70KJtWZMvdnXFmyaWOgWrPYCiTZeeJN8B%2FZze0PxfeFQAuRKoNjqqEZzIEAZjBEqcCEa2w%3D%3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289" y="2310179"/>
            <a:ext cx="3051175" cy="260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797923" y="1805288"/>
            <a:ext cx="2758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Stater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29289" y="5038614"/>
            <a:ext cx="27612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Enough to pay the temple tax for two people</a:t>
            </a:r>
          </a:p>
        </p:txBody>
      </p:sp>
    </p:spTree>
    <p:extLst>
      <p:ext uri="{BB962C8B-B14F-4D97-AF65-F5344CB8AC3E}">
        <p14:creationId xmlns:p14="http://schemas.microsoft.com/office/powerpoint/2010/main" val="1117573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6482" y="110359"/>
            <a:ext cx="11193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St. Peter was the leader of the 12 Apostles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3325" y="1355834"/>
            <a:ext cx="603819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What makes a leader?</a:t>
            </a:r>
          </a:p>
          <a:p>
            <a:endParaRPr lang="en-US" altLang="en-US" sz="3200" dirty="0">
              <a:latin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en-US" sz="3200" dirty="0">
                <a:latin typeface="Arial" panose="020B0604020202020204" pitchFamily="34" charset="0"/>
              </a:rPr>
              <a:t>The right raw material</a:t>
            </a:r>
          </a:p>
          <a:p>
            <a:pPr marL="514350" indent="-514350">
              <a:buFont typeface="+mj-lt"/>
              <a:buAutoNum type="arabicPeriod"/>
            </a:pPr>
            <a:endParaRPr lang="en-US" altLang="en-US" sz="3200" dirty="0">
              <a:latin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altLang="en-US" sz="3200" dirty="0">
              <a:latin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en-US" sz="3200" dirty="0">
                <a:latin typeface="Arial" panose="020B0604020202020204" pitchFamily="34" charset="0"/>
              </a:rPr>
              <a:t>The right life experience</a:t>
            </a:r>
          </a:p>
          <a:p>
            <a:pPr marL="514350" indent="-514350">
              <a:buFont typeface="+mj-lt"/>
              <a:buAutoNum type="arabicPeriod"/>
            </a:pPr>
            <a:endParaRPr lang="en-US" altLang="en-US" sz="3200" dirty="0">
              <a:latin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altLang="en-US" sz="3200" dirty="0">
              <a:latin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en-US" sz="3200" dirty="0">
                <a:latin typeface="Arial" panose="020B0604020202020204" pitchFamily="34" charset="0"/>
              </a:rPr>
              <a:t>The right character qualities</a:t>
            </a:r>
          </a:p>
          <a:p>
            <a:endParaRPr lang="en-US" altLang="en-US" sz="3200" dirty="0">
              <a:latin typeface="Arial" panose="020B0604020202020204" pitchFamily="34" charset="0"/>
            </a:endParaRPr>
          </a:p>
          <a:p>
            <a:endParaRPr lang="en-US" altLang="en-US" sz="4400" dirty="0">
              <a:latin typeface="Arial" panose="020B0604020202020204" pitchFamily="34" charset="0"/>
            </a:endParaRPr>
          </a:p>
          <a:p>
            <a:endParaRPr lang="en-US" sz="3200" dirty="0"/>
          </a:p>
          <a:p>
            <a:endParaRPr lang="en-US" dirty="0"/>
          </a:p>
        </p:txBody>
      </p:sp>
      <p:pic>
        <p:nvPicPr>
          <p:cNvPr id="8194" name="Picture 2" descr="http://www.leadermentoring.com/files/word_clou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097" y="1144588"/>
            <a:ext cx="5507420" cy="539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345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760779" cy="1325563"/>
          </a:xfrm>
        </p:spPr>
        <p:txBody>
          <a:bodyPr>
            <a:noAutofit/>
          </a:bodyPr>
          <a:lstStyle/>
          <a:p>
            <a:pPr algn="ctr"/>
            <a:r>
              <a:rPr lang="en-US" sz="5400" dirty="0"/>
              <a:t>The right raw materials: inquisitiveness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11754" y="3260286"/>
            <a:ext cx="4112172" cy="3313934"/>
          </a:xfrm>
        </p:spPr>
        <p:txBody>
          <a:bodyPr/>
          <a:lstStyle/>
          <a:p>
            <a:pPr algn="ctr"/>
            <a:r>
              <a:rPr lang="en-US" dirty="0"/>
              <a:t>Matthew 15:15</a:t>
            </a:r>
          </a:p>
          <a:p>
            <a:pPr algn="ctr"/>
            <a:r>
              <a:rPr lang="en-US" dirty="0"/>
              <a:t>Luke 12:41</a:t>
            </a:r>
          </a:p>
          <a:p>
            <a:pPr algn="ctr"/>
            <a:r>
              <a:rPr lang="en-US" dirty="0"/>
              <a:t>Matthew 18:21</a:t>
            </a:r>
          </a:p>
          <a:p>
            <a:pPr algn="ctr"/>
            <a:r>
              <a:rPr lang="en-US" dirty="0"/>
              <a:t>Matthew 17:27</a:t>
            </a:r>
          </a:p>
          <a:p>
            <a:pPr algn="ctr"/>
            <a:r>
              <a:rPr lang="en-US" dirty="0"/>
              <a:t>Mark 11:21</a:t>
            </a:r>
          </a:p>
          <a:p>
            <a:pPr algn="ctr"/>
            <a:r>
              <a:rPr lang="en-US" dirty="0"/>
              <a:t>John 21:20-22</a:t>
            </a:r>
          </a:p>
        </p:txBody>
      </p:sp>
      <p:pic>
        <p:nvPicPr>
          <p:cNvPr id="9220" name="Picture 4" descr="http://www.jagannemani.com/wp-content/uploads/2011/07/leading_group_clip_400_cl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972" y="464344"/>
            <a:ext cx="3413782" cy="280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9448" y="2981682"/>
            <a:ext cx="71890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/>
              <a:t>Asks lots of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/>
              <a:t>Problem solver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/>
              <a:t>Hunger for answers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805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760779" cy="1325563"/>
          </a:xfrm>
        </p:spPr>
        <p:txBody>
          <a:bodyPr>
            <a:noAutofit/>
          </a:bodyPr>
          <a:lstStyle/>
          <a:p>
            <a:pPr algn="ctr"/>
            <a:r>
              <a:rPr lang="en-US" sz="5400" dirty="0"/>
              <a:t>The change in viewpoint</a:t>
            </a:r>
          </a:p>
        </p:txBody>
      </p:sp>
      <p:pic>
        <p:nvPicPr>
          <p:cNvPr id="9220" name="Picture 4" descr="http://www.jagannemani.com/wp-content/uploads/2011/07/leading_group_clip_400_cl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972" y="464344"/>
            <a:ext cx="3413782" cy="280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9448" y="2981682"/>
            <a:ext cx="71890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The washing of the feet in the Gospel (John 13) vs. 1 Peter 4:8</a:t>
            </a:r>
          </a:p>
        </p:txBody>
      </p:sp>
    </p:spTree>
    <p:extLst>
      <p:ext uri="{BB962C8B-B14F-4D97-AF65-F5344CB8AC3E}">
        <p14:creationId xmlns:p14="http://schemas.microsoft.com/office/powerpoint/2010/main" val="2310837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2995</TotalTime>
  <Words>361</Words>
  <Application>Microsoft Office PowerPoint</Application>
  <PresentationFormat>Widescreen</PresentationFormat>
  <Paragraphs>75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inherit</vt:lpstr>
      <vt:lpstr>Office Theme</vt:lpstr>
      <vt:lpstr>The 12 Apostles: Examples of God’s Mercy in Everyday Life</vt:lpstr>
      <vt:lpstr>Simon gets a nickname</vt:lpstr>
      <vt:lpstr>Simon gets a nickname</vt:lpstr>
      <vt:lpstr>PowerPoint Presentation</vt:lpstr>
      <vt:lpstr>PowerPoint Presentation</vt:lpstr>
      <vt:lpstr>PowerPoint Presentation</vt:lpstr>
      <vt:lpstr>PowerPoint Presentation</vt:lpstr>
      <vt:lpstr>The right raw materials: inquisitiveness </vt:lpstr>
      <vt:lpstr>The change in viewpoint</vt:lpstr>
      <vt:lpstr>The right raw materials: Initiative</vt:lpstr>
      <vt:lpstr>Peter lost faith‽</vt:lpstr>
      <vt:lpstr>Peter lost faith‽</vt:lpstr>
      <vt:lpstr>The right raw materials: Involvement</vt:lpstr>
      <vt:lpstr>The change in viewpoint</vt:lpstr>
      <vt:lpstr>PowerPoint Presentation</vt:lpstr>
      <vt:lpstr>John 21:18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12 Apostles: Examples of God’s Mercy in Everyday Life</dc:title>
  <dc:creator>Jonathan Gerstmyer</dc:creator>
  <cp:lastModifiedBy>Jonathan Gerstmyer</cp:lastModifiedBy>
  <cp:revision>29</cp:revision>
  <dcterms:created xsi:type="dcterms:W3CDTF">2016-04-21T16:49:24Z</dcterms:created>
  <dcterms:modified xsi:type="dcterms:W3CDTF">2016-05-11T10:41:40Z</dcterms:modified>
</cp:coreProperties>
</file>