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6" r:id="rId3"/>
    <p:sldId id="257" r:id="rId4"/>
    <p:sldId id="262" r:id="rId5"/>
    <p:sldId id="258" r:id="rId6"/>
    <p:sldId id="261" r:id="rId7"/>
    <p:sldId id="259" r:id="rId8"/>
    <p:sldId id="263" r:id="rId9"/>
    <p:sldId id="265" r:id="rId10"/>
    <p:sldId id="264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6E7B9D39-E4EC-458E-A69E-682A8CCC647D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336893A4-9755-46EE-B298-57C07738B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5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5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8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1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5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8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7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0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BF51-3FDE-4CC3-AFC1-3A98F6DC42E4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58AE2-E04F-408B-9AC0-1ED89DD93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http://image.slidesharecdn.com/theholymass-140127030157-phpapp01/95/the-holy-mass-lecture-26-638.jpg?cb=13907920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45720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The Liturgy Explained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32916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1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Missio</a:t>
            </a:r>
            <a:endParaRPr lang="en-US" b="1" dirty="0"/>
          </a:p>
        </p:txBody>
      </p:sp>
      <p:pic>
        <p:nvPicPr>
          <p:cNvPr id="10242" name="Picture 2" descr="http://si.wsj.net/public/resources/images/WO-AO754_POPE_2_P_201307281903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4138"/>
            <a:ext cx="914400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r>
              <a:rPr lang="en-US" b="1" dirty="0" smtClean="0"/>
              <a:t>This is the sending forth.  </a:t>
            </a:r>
          </a:p>
          <a:p>
            <a:r>
              <a:rPr lang="en-US" b="1" dirty="0" smtClean="0"/>
              <a:t>The Mass ends with a sending forth with a mission to go and preach the Gospel to all people.</a:t>
            </a:r>
          </a:p>
        </p:txBody>
      </p:sp>
    </p:spTree>
    <p:extLst>
      <p:ext uri="{BB962C8B-B14F-4D97-AF65-F5344CB8AC3E}">
        <p14:creationId xmlns:p14="http://schemas.microsoft.com/office/powerpoint/2010/main" val="3874572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http://si.wsj.net/public/resources/images/WO-AO754_POPE_2_P_201307281903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4138"/>
            <a:ext cx="914400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42" name="ShockwaveFlash1" r:id="rId2" imgW="8305920" imgH="6095880"/>
        </mc:Choice>
        <mc:Fallback>
          <p:control name="ShockwaveFlash1" r:id="rId2" imgW="8305920" imgH="609588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304800"/>
                  <a:ext cx="8305800" cy="6096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80155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9219" name="ShockwaveFlash1" r:id="rId2" imgW="8229600" imgH="5943600"/>
        </mc:Choice>
        <mc:Fallback>
          <p:control name="ShockwaveFlash1" r:id="rId2" imgW="8229600" imgH="594360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3400" y="533400"/>
                  <a:ext cx="8229600" cy="5943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61376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standrewsgreencastle.org/wp-content/uploads/2014/07/Our-Father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57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standrewsgreencastle.org/wp-content/uploads/2014/07/Our-Father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mjkimpan.com/wp-content/uploads/2013/06/lordspray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57200"/>
            <a:ext cx="48387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54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40.media.tumblr.com/bbc67f5f736986621288a6b3ce1121f7/tumblr_inline_nmr0cuDq9Z1qkqzlv_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1076993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00600" y="228599"/>
            <a:ext cx="350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Behold the Lamb of God who takes away the sins of the world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7879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3"/>
          <p:cNvSpPr/>
          <p:nvPr/>
        </p:nvSpPr>
        <p:spPr>
          <a:xfrm>
            <a:off x="0" y="0"/>
            <a:ext cx="9144000" cy="2819400"/>
          </a:xfrm>
          <a:prstGeom prst="flowChartDocumen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Supper of the Lamb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ihoppe.com/blog/wp-content/uploads/2012/02/imag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913505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16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40.media.tumblr.com/bbc67f5f736986621288a6b3ce1121f7/tumblr_inline_nmr0cuDq9Z1qkqzlv_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1076993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05400" y="70783"/>
            <a:ext cx="35052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Revelation 19</a:t>
            </a:r>
          </a:p>
          <a:p>
            <a:endParaRPr lang="en-US" sz="4400" b="1" dirty="0"/>
          </a:p>
          <a:p>
            <a:r>
              <a:rPr lang="en-US" sz="4400" b="1" dirty="0" smtClean="0"/>
              <a:t>Alleluia is only found four times in the New Testament.  This brings to mind the </a:t>
            </a:r>
            <a:r>
              <a:rPr lang="en-US" sz="4400" b="1" dirty="0" err="1" smtClean="0"/>
              <a:t>Hallel</a:t>
            </a:r>
            <a:r>
              <a:rPr lang="en-US" sz="4400" b="1" dirty="0" smtClean="0"/>
              <a:t> Psalms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222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http://img.timeinc.net/time/daily/2010/1001/360_pope_01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058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0" y="381000"/>
            <a:ext cx="3276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Each time we receive the Eucharist we become like Mary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42290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http://img.timeinc.net/time/daily/2010/1001/360_pope_012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058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0" y="381000"/>
            <a:ext cx="3276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Each time we receive the Eucharist we become like Mary</a:t>
            </a:r>
            <a:endParaRPr lang="en-US" sz="3600" b="1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8195" name="ShockwaveFlash1" r:id="rId2" imgW="8077320" imgH="5715000"/>
        </mc:Choice>
        <mc:Fallback>
          <p:control name="ShockwaveFlash1" r:id="rId2" imgW="8077320" imgH="571500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9600" y="457200"/>
                  <a:ext cx="8077200" cy="5715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47248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87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Supper of the Lamb</vt:lpstr>
      <vt:lpstr>PowerPoint Presentation</vt:lpstr>
      <vt:lpstr>PowerPoint Presentation</vt:lpstr>
      <vt:lpstr>PowerPoint Presentation</vt:lpstr>
      <vt:lpstr>Missio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Gerstmyer</dc:creator>
  <cp:lastModifiedBy>Jon Gerstmyer</cp:lastModifiedBy>
  <cp:revision>10</cp:revision>
  <cp:lastPrinted>2016-01-20T20:44:57Z</cp:lastPrinted>
  <dcterms:created xsi:type="dcterms:W3CDTF">2016-01-20T18:21:00Z</dcterms:created>
  <dcterms:modified xsi:type="dcterms:W3CDTF">2016-01-20T23:25:19Z</dcterms:modified>
</cp:coreProperties>
</file>