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9" r:id="rId5"/>
    <p:sldId id="260" r:id="rId6"/>
    <p:sldId id="267" r:id="rId7"/>
    <p:sldId id="268" r:id="rId8"/>
    <p:sldId id="265" r:id="rId9"/>
    <p:sldId id="266" r:id="rId10"/>
    <p:sldId id="262" r:id="rId11"/>
    <p:sldId id="257" r:id="rId12"/>
    <p:sldId id="270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21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92" d="100"/>
          <a:sy n="92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8481-7544-43CB-BBA6-92FCF33C4B8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1021-60F7-4F61-8774-29E19D751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8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8481-7544-43CB-BBA6-92FCF33C4B8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1021-60F7-4F61-8774-29E19D751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0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8481-7544-43CB-BBA6-92FCF33C4B8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1021-60F7-4F61-8774-29E19D751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350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8481-7544-43CB-BBA6-92FCF33C4B8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1021-60F7-4F61-8774-29E19D751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47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8481-7544-43CB-BBA6-92FCF33C4B8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1021-60F7-4F61-8774-29E19D751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2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8481-7544-43CB-BBA6-92FCF33C4B8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1021-60F7-4F61-8774-29E19D751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14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8481-7544-43CB-BBA6-92FCF33C4B8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1021-60F7-4F61-8774-29E19D751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6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8481-7544-43CB-BBA6-92FCF33C4B8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1021-60F7-4F61-8774-29E19D751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5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8481-7544-43CB-BBA6-92FCF33C4B8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1021-60F7-4F61-8774-29E19D751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8481-7544-43CB-BBA6-92FCF33C4B8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1021-60F7-4F61-8774-29E19D751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16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8481-7544-43CB-BBA6-92FCF33C4B8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B1021-60F7-4F61-8774-29E19D751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5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18481-7544-43CB-BBA6-92FCF33C4B8C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B1021-60F7-4F61-8774-29E19D751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9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7068207" cy="6858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fellowshipofminds.files.wordpress.com/2015/05/isiash-49-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406" y="0"/>
            <a:ext cx="7714593" cy="683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" y="851338"/>
            <a:ext cx="4325007" cy="109783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Lent: Mercy Within Yourself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399" y="4945117"/>
            <a:ext cx="4146331" cy="109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Presented by: Jon Gerstmyer</a:t>
            </a:r>
          </a:p>
        </p:txBody>
      </p:sp>
    </p:spTree>
    <p:extLst>
      <p:ext uri="{BB962C8B-B14F-4D97-AF65-F5344CB8AC3E}">
        <p14:creationId xmlns:p14="http://schemas.microsoft.com/office/powerpoint/2010/main" val="345483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068207" cy="6858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6699" y="2443492"/>
            <a:ext cx="7448572" cy="260766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122" name="Picture 2" descr="https://s-media-cache-ak0.pinimg.com/564x/46/8a/a7/468aa7ca7b2ce6066834a7fa3c44fe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232" y="0"/>
            <a:ext cx="87317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9504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ellowshipofminds.files.wordpress.com/2015/05/isiash-49-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3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3096" name="ShockwaveFlash1" r:id="rId2" imgW="12192120" imgH="6835680"/>
        </mc:Choice>
        <mc:Fallback>
          <p:control name="ShockwaveFlash1" r:id="rId2" imgW="12192120" imgH="6835680">
            <p:pic>
              <p:nvPicPr>
                <p:cNvPr id="0" name="ShockwaveFlash1"/>
                <p:cNvPicPr>
                  <a:picLocks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2192000" cy="68357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96943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23793" y="0"/>
            <a:ext cx="7068207" cy="6858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4483" y="244365"/>
            <a:ext cx="4887310" cy="6369269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YOU ARE GOD’S ORIGINAL MASTERPIECE</a:t>
            </a:r>
          </a:p>
        </p:txBody>
      </p:sp>
      <p:pic>
        <p:nvPicPr>
          <p:cNvPr id="6146" name="Picture 2" descr="http://sonomachristianhome.com/wp-content/uploads/2014/09/Gods-Chis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www.allinspirationquotes.com/wp-content/uploads/2014/05/tumblr_mqz2tr8WA91qhmhdfo1_5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0"/>
            <a:ext cx="5470634" cy="714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495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7068207" cy="6858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929" y="2112580"/>
            <a:ext cx="4325007" cy="225446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LENT: MERCY WITHIN THE CHURCH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3268" y="4913586"/>
            <a:ext cx="4146331" cy="109783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</a:rPr>
              <a:t>Presented by:  Fr. Steven Roth</a:t>
            </a:r>
          </a:p>
        </p:txBody>
      </p:sp>
      <p:pic>
        <p:nvPicPr>
          <p:cNvPr id="7170" name="Picture 2" descr="https://s-media-cache-ak0.pinimg.com/236x/36/ac/da/36acdac8330ab3cd0606a39c9bc7c3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3" y="0"/>
            <a:ext cx="685799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397" y="365714"/>
            <a:ext cx="43880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Join us Tuesday for day two of our series</a:t>
            </a:r>
          </a:p>
        </p:txBody>
      </p:sp>
    </p:spTree>
    <p:extLst>
      <p:ext uri="{BB962C8B-B14F-4D97-AF65-F5344CB8AC3E}">
        <p14:creationId xmlns:p14="http://schemas.microsoft.com/office/powerpoint/2010/main" val="3647682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23793" y="0"/>
            <a:ext cx="7068207" cy="68580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5102" y="365125"/>
            <a:ext cx="4466898" cy="5811838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Examining ourselves in the arms of God</a:t>
            </a:r>
          </a:p>
        </p:txBody>
      </p:sp>
      <p:pic>
        <p:nvPicPr>
          <p:cNvPr id="5122" name="Picture 2" descr="http://3.bp.blogspot.com/-HwnXRHjfnew/UDGzBzG6r3I/AAAAAAAAC3M/bTehRGeMx6E/s1600/MISERERE-CONFESS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725103" cy="685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59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3" y="365125"/>
            <a:ext cx="5849007" cy="6303689"/>
          </a:xfrm>
        </p:spPr>
        <p:txBody>
          <a:bodyPr>
            <a:noAutofit/>
          </a:bodyPr>
          <a:lstStyle/>
          <a:p>
            <a:r>
              <a:rPr lang="en-US" sz="2400" b="1" dirty="0"/>
              <a:t>What is Scrupulosity?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A form of Obsessive Compulsive Disorder involving religious or moral obsessions. 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Scrupulous individuals are overly concerned that something they thought or did might be a sin or other violation of religious or moral doctrine. What are the symptoms of scrupulosity?</a:t>
            </a:r>
            <a:br>
              <a:rPr lang="en-US" sz="2400" dirty="0"/>
            </a:br>
            <a:r>
              <a:rPr lang="en-US" sz="2400" b="1" dirty="0"/>
              <a:t>Common obsessions seen in scrupulosity include excessive concerns about: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• Blasphemy </a:t>
            </a:r>
            <a:br>
              <a:rPr lang="en-US" sz="2400" dirty="0"/>
            </a:br>
            <a:r>
              <a:rPr lang="en-US" sz="2400" dirty="0"/>
              <a:t>• Having committed a sin </a:t>
            </a:r>
            <a:br>
              <a:rPr lang="en-US" sz="2400" dirty="0"/>
            </a:br>
            <a:r>
              <a:rPr lang="en-US" sz="2400" dirty="0"/>
              <a:t>• Behaving morally </a:t>
            </a:r>
            <a:br>
              <a:rPr lang="en-US" sz="2400" dirty="0"/>
            </a:br>
            <a:r>
              <a:rPr lang="en-US" sz="2400" dirty="0"/>
              <a:t>• Purity </a:t>
            </a:r>
            <a:br>
              <a:rPr lang="en-US" sz="2400" dirty="0"/>
            </a:br>
            <a:r>
              <a:rPr lang="en-US" sz="2400" dirty="0"/>
              <a:t>• Going to hell </a:t>
            </a:r>
            <a:br>
              <a:rPr lang="en-US" sz="2400" dirty="0"/>
            </a:br>
            <a:r>
              <a:rPr lang="en-US" sz="2400" dirty="0"/>
              <a:t>• Death </a:t>
            </a:r>
            <a:br>
              <a:rPr lang="en-US" sz="2400" dirty="0"/>
            </a:br>
            <a:r>
              <a:rPr lang="en-US" sz="2400" dirty="0"/>
              <a:t>• A loss of impulse control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378" y="-24607"/>
            <a:ext cx="5964621" cy="6882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123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http://vernalchristianchurch.com/wp-content/uploads/2014/11/prayer-request-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vernalchristianchurch.com/wp-content/uploads/2014/11/prayer-request-ima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4117" name="ShockwaveFlash1" r:id="rId2" imgW="10688760" imgH="6195960"/>
        </mc:Choice>
        <mc:Fallback>
          <p:control name="ShockwaveFlash1" r:id="rId2" imgW="10688760" imgH="6195960">
            <p:pic>
              <p:nvPicPr>
                <p:cNvPr id="0" name="ShockwaveFlash1"/>
                <p:cNvPicPr>
                  <a:picLocks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46150" y="204788"/>
                  <a:ext cx="10688638" cy="61960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68642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kristinrseward.files.wordpress.com/2015/02/felix.jpg?w=6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279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916" y="488730"/>
            <a:ext cx="3526221" cy="1529255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Latin for…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204137" y="341584"/>
            <a:ext cx="3436882" cy="18235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/>
              <a:t>Happy Fault</a:t>
            </a:r>
          </a:p>
        </p:txBody>
      </p:sp>
    </p:spTree>
    <p:extLst>
      <p:ext uri="{BB962C8B-B14F-4D97-AF65-F5344CB8AC3E}">
        <p14:creationId xmlns:p14="http://schemas.microsoft.com/office/powerpoint/2010/main" val="49942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kristinrseward.files.wordpress.com/2015/02/felix.jpg?w=6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279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633546" cy="3655082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Original Sin brought about the Salvation of the World</a:t>
            </a:r>
          </a:p>
        </p:txBody>
      </p:sp>
      <p:pic>
        <p:nvPicPr>
          <p:cNvPr id="5122" name="Picture 2" descr="https://zentocoach.files.wordpress.com/2012/05/gita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54" y="3245766"/>
            <a:ext cx="4061675" cy="34230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5126" name="Picture 6" descr="http://blog.salvationarmyusa.org/wp-content/uploads/a-cross-480x33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186" y="417827"/>
            <a:ext cx="5881911" cy="40438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564248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kristinrseward.files.wordpress.com/2015/02/felix.jpg?w=6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279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944" y="365125"/>
            <a:ext cx="11288111" cy="1325563"/>
          </a:xfrm>
        </p:spPr>
        <p:txBody>
          <a:bodyPr/>
          <a:lstStyle/>
          <a:p>
            <a:r>
              <a:rPr lang="en-US" dirty="0"/>
              <a:t>God can transform your sin into something great!</a:t>
            </a:r>
          </a:p>
        </p:txBody>
      </p:sp>
      <p:sp>
        <p:nvSpPr>
          <p:cNvPr id="4" name="Rectangle 3"/>
          <p:cNvSpPr/>
          <p:nvPr/>
        </p:nvSpPr>
        <p:spPr>
          <a:xfrm rot="20019126">
            <a:off x="-410193" y="2664038"/>
            <a:ext cx="75890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“Sinners yes, corrupt no!”</a:t>
            </a:r>
          </a:p>
        </p:txBody>
      </p:sp>
      <p:sp>
        <p:nvSpPr>
          <p:cNvPr id="5" name="Rectangle 4"/>
          <p:cNvSpPr/>
          <p:nvPr/>
        </p:nvSpPr>
        <p:spPr>
          <a:xfrm rot="369184">
            <a:off x="3783003" y="3178240"/>
            <a:ext cx="83178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“The name of God is Mercy”</a:t>
            </a:r>
          </a:p>
        </p:txBody>
      </p:sp>
    </p:spTree>
    <p:extLst>
      <p:ext uri="{BB962C8B-B14F-4D97-AF65-F5344CB8AC3E}">
        <p14:creationId xmlns:p14="http://schemas.microsoft.com/office/powerpoint/2010/main" val="677519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kristinrseward.files.wordpress.com/2015/02/felix.jpg?w=6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279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945" y="365125"/>
            <a:ext cx="10442028" cy="4017689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The Wedding Feast at Cana is way more than Jesus’ first miracle.  It is an example of the sacrament of Reconciliation</a:t>
            </a:r>
          </a:p>
        </p:txBody>
      </p:sp>
    </p:spTree>
    <p:extLst>
      <p:ext uri="{BB962C8B-B14F-4D97-AF65-F5344CB8AC3E}">
        <p14:creationId xmlns:p14="http://schemas.microsoft.com/office/powerpoint/2010/main" val="1535645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109</Words>
  <Application>Microsoft Office PowerPoint</Application>
  <PresentationFormat>Custom</PresentationFormat>
  <Paragraphs>15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Lent: Mercy Within Yourself</vt:lpstr>
      <vt:lpstr>Examining ourselves in the arms of God</vt:lpstr>
      <vt:lpstr>What is Scrupulosity?  A form of Obsessive Compulsive Disorder involving religious or moral obsessions.   Scrupulous individuals are overly concerned that something they thought or did might be a sin or other violation of religious or moral doctrine. What are the symptoms of scrupulosity? Common obsessions seen in scrupulosity include excessive concerns about:  • Blasphemy  • Having committed a sin  • Behaving morally  • Purity  • Going to hell  • Death  • A loss of impulse control</vt:lpstr>
      <vt:lpstr>PowerPoint Presentation</vt:lpstr>
      <vt:lpstr>PowerPoint Presentation</vt:lpstr>
      <vt:lpstr>Latin for…</vt:lpstr>
      <vt:lpstr>Original Sin brought about the Salvation of the World</vt:lpstr>
      <vt:lpstr>God can transform your sin into something great!</vt:lpstr>
      <vt:lpstr>The Wedding Feast at Cana is way more than Jesus’ first miracle.  It is an example of the sacrament of Reconciliation</vt:lpstr>
      <vt:lpstr>PowerPoint Presentation</vt:lpstr>
      <vt:lpstr>PowerPoint Presentation</vt:lpstr>
      <vt:lpstr>YOU ARE GOD’S ORIGINAL MASTERPIECE</vt:lpstr>
      <vt:lpstr>LENT: MERCY WITHIN THE CHURCH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Mercy Within Yourself</dc:title>
  <dc:creator>Jonathan Gerstmyer</dc:creator>
  <cp:lastModifiedBy>Jon Gerstmyer</cp:lastModifiedBy>
  <cp:revision>22</cp:revision>
  <dcterms:created xsi:type="dcterms:W3CDTF">2016-02-18T20:51:45Z</dcterms:created>
  <dcterms:modified xsi:type="dcterms:W3CDTF">2016-02-29T13:53:04Z</dcterms:modified>
</cp:coreProperties>
</file>