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4" r:id="rId7"/>
    <p:sldId id="265" r:id="rId8"/>
    <p:sldId id="266" r:id="rId9"/>
    <p:sldId id="267" r:id="rId10"/>
    <p:sldId id="258" r:id="rId11"/>
    <p:sldId id="275" r:id="rId12"/>
    <p:sldId id="269" r:id="rId13"/>
    <p:sldId id="268" r:id="rId14"/>
    <p:sldId id="271" r:id="rId15"/>
    <p:sldId id="273" r:id="rId16"/>
    <p:sldId id="272" r:id="rId17"/>
    <p:sldId id="274"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92" d="100"/>
          <a:sy n="92" d="100"/>
        </p:scale>
        <p:origin x="-30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259918-0841-49EF-B2E3-D57210325D13}"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60BAD-DAC5-4225-8E7F-592547749704}" type="slidenum">
              <a:rPr lang="en-US" smtClean="0"/>
              <a:t>‹#›</a:t>
            </a:fld>
            <a:endParaRPr lang="en-US"/>
          </a:p>
        </p:txBody>
      </p:sp>
    </p:spTree>
    <p:extLst>
      <p:ext uri="{BB962C8B-B14F-4D97-AF65-F5344CB8AC3E}">
        <p14:creationId xmlns:p14="http://schemas.microsoft.com/office/powerpoint/2010/main" val="116247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59918-0841-49EF-B2E3-D57210325D13}"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60BAD-DAC5-4225-8E7F-592547749704}" type="slidenum">
              <a:rPr lang="en-US" smtClean="0"/>
              <a:t>‹#›</a:t>
            </a:fld>
            <a:endParaRPr lang="en-US"/>
          </a:p>
        </p:txBody>
      </p:sp>
    </p:spTree>
    <p:extLst>
      <p:ext uri="{BB962C8B-B14F-4D97-AF65-F5344CB8AC3E}">
        <p14:creationId xmlns:p14="http://schemas.microsoft.com/office/powerpoint/2010/main" val="112390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59918-0841-49EF-B2E3-D57210325D13}"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60BAD-DAC5-4225-8E7F-592547749704}" type="slidenum">
              <a:rPr lang="en-US" smtClean="0"/>
              <a:t>‹#›</a:t>
            </a:fld>
            <a:endParaRPr lang="en-US"/>
          </a:p>
        </p:txBody>
      </p:sp>
    </p:spTree>
    <p:extLst>
      <p:ext uri="{BB962C8B-B14F-4D97-AF65-F5344CB8AC3E}">
        <p14:creationId xmlns:p14="http://schemas.microsoft.com/office/powerpoint/2010/main" val="278597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59918-0841-49EF-B2E3-D57210325D13}"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60BAD-DAC5-4225-8E7F-592547749704}" type="slidenum">
              <a:rPr lang="en-US" smtClean="0"/>
              <a:t>‹#›</a:t>
            </a:fld>
            <a:endParaRPr lang="en-US"/>
          </a:p>
        </p:txBody>
      </p:sp>
    </p:spTree>
    <p:extLst>
      <p:ext uri="{BB962C8B-B14F-4D97-AF65-F5344CB8AC3E}">
        <p14:creationId xmlns:p14="http://schemas.microsoft.com/office/powerpoint/2010/main" val="397213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259918-0841-49EF-B2E3-D57210325D13}"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60BAD-DAC5-4225-8E7F-592547749704}" type="slidenum">
              <a:rPr lang="en-US" smtClean="0"/>
              <a:t>‹#›</a:t>
            </a:fld>
            <a:endParaRPr lang="en-US"/>
          </a:p>
        </p:txBody>
      </p:sp>
    </p:spTree>
    <p:extLst>
      <p:ext uri="{BB962C8B-B14F-4D97-AF65-F5344CB8AC3E}">
        <p14:creationId xmlns:p14="http://schemas.microsoft.com/office/powerpoint/2010/main" val="372667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59918-0841-49EF-B2E3-D57210325D13}"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60BAD-DAC5-4225-8E7F-592547749704}" type="slidenum">
              <a:rPr lang="en-US" smtClean="0"/>
              <a:t>‹#›</a:t>
            </a:fld>
            <a:endParaRPr lang="en-US"/>
          </a:p>
        </p:txBody>
      </p:sp>
    </p:spTree>
    <p:extLst>
      <p:ext uri="{BB962C8B-B14F-4D97-AF65-F5344CB8AC3E}">
        <p14:creationId xmlns:p14="http://schemas.microsoft.com/office/powerpoint/2010/main" val="137108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59918-0841-49EF-B2E3-D57210325D13}" type="datetimeFigureOut">
              <a:rPr lang="en-US" smtClean="0"/>
              <a:t>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360BAD-DAC5-4225-8E7F-592547749704}" type="slidenum">
              <a:rPr lang="en-US" smtClean="0"/>
              <a:t>‹#›</a:t>
            </a:fld>
            <a:endParaRPr lang="en-US"/>
          </a:p>
        </p:txBody>
      </p:sp>
    </p:spTree>
    <p:extLst>
      <p:ext uri="{BB962C8B-B14F-4D97-AF65-F5344CB8AC3E}">
        <p14:creationId xmlns:p14="http://schemas.microsoft.com/office/powerpoint/2010/main" val="83284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59918-0841-49EF-B2E3-D57210325D13}" type="datetimeFigureOut">
              <a:rPr lang="en-US" smtClean="0"/>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60BAD-DAC5-4225-8E7F-592547749704}" type="slidenum">
              <a:rPr lang="en-US" smtClean="0"/>
              <a:t>‹#›</a:t>
            </a:fld>
            <a:endParaRPr lang="en-US"/>
          </a:p>
        </p:txBody>
      </p:sp>
    </p:spTree>
    <p:extLst>
      <p:ext uri="{BB962C8B-B14F-4D97-AF65-F5344CB8AC3E}">
        <p14:creationId xmlns:p14="http://schemas.microsoft.com/office/powerpoint/2010/main" val="104044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59918-0841-49EF-B2E3-D57210325D13}" type="datetimeFigureOut">
              <a:rPr lang="en-US" smtClean="0"/>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360BAD-DAC5-4225-8E7F-592547749704}" type="slidenum">
              <a:rPr lang="en-US" smtClean="0"/>
              <a:t>‹#›</a:t>
            </a:fld>
            <a:endParaRPr lang="en-US"/>
          </a:p>
        </p:txBody>
      </p:sp>
    </p:spTree>
    <p:extLst>
      <p:ext uri="{BB962C8B-B14F-4D97-AF65-F5344CB8AC3E}">
        <p14:creationId xmlns:p14="http://schemas.microsoft.com/office/powerpoint/2010/main" val="103521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259918-0841-49EF-B2E3-D57210325D13}"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60BAD-DAC5-4225-8E7F-592547749704}" type="slidenum">
              <a:rPr lang="en-US" smtClean="0"/>
              <a:t>‹#›</a:t>
            </a:fld>
            <a:endParaRPr lang="en-US"/>
          </a:p>
        </p:txBody>
      </p:sp>
    </p:spTree>
    <p:extLst>
      <p:ext uri="{BB962C8B-B14F-4D97-AF65-F5344CB8AC3E}">
        <p14:creationId xmlns:p14="http://schemas.microsoft.com/office/powerpoint/2010/main" val="369686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259918-0841-49EF-B2E3-D57210325D13}"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60BAD-DAC5-4225-8E7F-592547749704}" type="slidenum">
              <a:rPr lang="en-US" smtClean="0"/>
              <a:t>‹#›</a:t>
            </a:fld>
            <a:endParaRPr lang="en-US"/>
          </a:p>
        </p:txBody>
      </p:sp>
    </p:spTree>
    <p:extLst>
      <p:ext uri="{BB962C8B-B14F-4D97-AF65-F5344CB8AC3E}">
        <p14:creationId xmlns:p14="http://schemas.microsoft.com/office/powerpoint/2010/main" val="334844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59918-0841-49EF-B2E3-D57210325D13}" type="datetimeFigureOut">
              <a:rPr lang="en-US" smtClean="0"/>
              <a:t>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60BAD-DAC5-4225-8E7F-592547749704}" type="slidenum">
              <a:rPr lang="en-US" smtClean="0"/>
              <a:t>‹#›</a:t>
            </a:fld>
            <a:endParaRPr lang="en-US"/>
          </a:p>
        </p:txBody>
      </p:sp>
    </p:spTree>
    <p:extLst>
      <p:ext uri="{BB962C8B-B14F-4D97-AF65-F5344CB8AC3E}">
        <p14:creationId xmlns:p14="http://schemas.microsoft.com/office/powerpoint/2010/main" val="3863220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7068207"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s-media-cache-ak0.pinimg.com/236x/36/ac/da/36acdac8330ab3cd0606a39c9bc7c3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3" y="0"/>
            <a:ext cx="6857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83929" y="2112580"/>
            <a:ext cx="4325007" cy="2254469"/>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bg1"/>
                </a:solidFill>
              </a:rPr>
              <a:t>LENT: MERCY WITHIN THE CHURCH</a:t>
            </a:r>
            <a:endParaRPr lang="en-US" b="1" dirty="0">
              <a:solidFill>
                <a:schemeClr val="bg1"/>
              </a:solidFill>
            </a:endParaRPr>
          </a:p>
        </p:txBody>
      </p:sp>
      <p:sp>
        <p:nvSpPr>
          <p:cNvPr id="7" name="Title 1"/>
          <p:cNvSpPr txBox="1">
            <a:spLocks/>
          </p:cNvSpPr>
          <p:nvPr/>
        </p:nvSpPr>
        <p:spPr>
          <a:xfrm>
            <a:off x="273268" y="4913586"/>
            <a:ext cx="4146331" cy="1097839"/>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rPr>
              <a:t>Presented by:  Fr. Steven Roth</a:t>
            </a:r>
          </a:p>
        </p:txBody>
      </p:sp>
    </p:spTree>
    <p:extLst>
      <p:ext uri="{BB962C8B-B14F-4D97-AF65-F5344CB8AC3E}">
        <p14:creationId xmlns:p14="http://schemas.microsoft.com/office/powerpoint/2010/main" val="1377530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ontrols>
      <mc:AlternateContent xmlns:mc="http://schemas.openxmlformats.org/markup-compatibility/2006">
        <mc:Choice xmlns:v="urn:schemas-microsoft-com:vml" Requires="v">
          <p:control spid="1028" name="ShockwaveFlash1" r:id="rId2" imgW="10515600" imgH="5811840"/>
        </mc:Choice>
        <mc:Fallback>
          <p:control name="ShockwaveFlash1" r:id="rId2" imgW="10515600" imgH="5811840">
            <p:pic>
              <p:nvPicPr>
                <p:cNvPr id="0" name="ShockwaveFlash1"/>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5125"/>
                  <a:ext cx="10515600" cy="5811838"/>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59634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1.bp.blogspot.com/-ghVBdE03kRs/Uh94lE0m9LI/AAAAAAAAA0Q/YnQX88TngFE/s1600/Matthew,+calling+of+Miniser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7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9382" y="270164"/>
            <a:ext cx="3231573" cy="4708981"/>
          </a:xfrm>
          <a:prstGeom prst="rect">
            <a:avLst/>
          </a:prstGeom>
          <a:noFill/>
        </p:spPr>
        <p:txBody>
          <a:bodyPr wrap="square" rtlCol="0">
            <a:spAutoFit/>
          </a:bodyPr>
          <a:lstStyle/>
          <a:p>
            <a:r>
              <a:rPr lang="en-US" sz="6000" dirty="0" smtClean="0">
                <a:solidFill>
                  <a:schemeClr val="bg1"/>
                </a:solidFill>
              </a:rPr>
              <a:t>Have mercy on me, Lord.  I am a sinner</a:t>
            </a:r>
            <a:endParaRPr lang="en-US" sz="6000" dirty="0">
              <a:solidFill>
                <a:schemeClr val="bg1"/>
              </a:solidFill>
            </a:endParaRPr>
          </a:p>
        </p:txBody>
      </p:sp>
    </p:spTree>
    <p:extLst>
      <p:ext uri="{BB962C8B-B14F-4D97-AF65-F5344CB8AC3E}">
        <p14:creationId xmlns:p14="http://schemas.microsoft.com/office/powerpoint/2010/main" val="2833232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www.whyhunger.org/images/blog/Pope-Franc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0718" y="561109"/>
            <a:ext cx="5933209" cy="5016758"/>
          </a:xfrm>
          <a:prstGeom prst="rect">
            <a:avLst/>
          </a:prstGeom>
          <a:noFill/>
        </p:spPr>
        <p:txBody>
          <a:bodyPr wrap="square" rtlCol="0">
            <a:spAutoFit/>
          </a:bodyPr>
          <a:lstStyle/>
          <a:p>
            <a:r>
              <a:rPr lang="en-US" sz="3200" dirty="0" smtClean="0"/>
              <a:t>“Jesus </a:t>
            </a:r>
            <a:r>
              <a:rPr lang="en-US" sz="3200" dirty="0"/>
              <a:t>on the cross feels the whole weight of the evil, and with the force of God’s love He conquers it….This is the good Jesus does for us on the throne of the cross. Christ’s cross, embraced with love, never leads to sadness, but to joy, to the joy of having been saved</a:t>
            </a:r>
            <a:r>
              <a:rPr lang="en-US" sz="3200" dirty="0" smtClean="0"/>
              <a:t>.”</a:t>
            </a:r>
          </a:p>
          <a:p>
            <a:endParaRPr lang="en-US" sz="3200" dirty="0" smtClean="0"/>
          </a:p>
          <a:p>
            <a:r>
              <a:rPr lang="en-US" sz="3200" dirty="0" smtClean="0"/>
              <a:t>~Pope Francis</a:t>
            </a:r>
            <a:endParaRPr lang="en-US" sz="3200" dirty="0"/>
          </a:p>
        </p:txBody>
      </p:sp>
    </p:spTree>
    <p:extLst>
      <p:ext uri="{BB962C8B-B14F-4D97-AF65-F5344CB8AC3E}">
        <p14:creationId xmlns:p14="http://schemas.microsoft.com/office/powerpoint/2010/main" val="3179812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humblegod.com/wp-content/uploads/2014/01/jesus-hand-reaching-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92446" cy="689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859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www.whyhunger.org/images/blog/Pope-Franc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0718" y="561109"/>
            <a:ext cx="5933209" cy="3293209"/>
          </a:xfrm>
          <a:prstGeom prst="rect">
            <a:avLst/>
          </a:prstGeom>
          <a:noFill/>
        </p:spPr>
        <p:txBody>
          <a:bodyPr wrap="square" rtlCol="0">
            <a:spAutoFit/>
          </a:bodyPr>
          <a:lstStyle/>
          <a:p>
            <a:pPr lvl="0"/>
            <a:r>
              <a:rPr lang="en-US" sz="4400" dirty="0"/>
              <a:t>Discover God’s mercy in </a:t>
            </a:r>
            <a:r>
              <a:rPr lang="en-US" sz="4400" dirty="0" smtClean="0"/>
              <a:t>Scripture</a:t>
            </a:r>
          </a:p>
          <a:p>
            <a:pPr lvl="0"/>
            <a:endParaRPr lang="en-US" sz="4400" dirty="0"/>
          </a:p>
          <a:p>
            <a:pPr lvl="0"/>
            <a:endParaRPr lang="en-US" sz="4400" dirty="0"/>
          </a:p>
          <a:p>
            <a:endParaRPr lang="en-US" sz="3200" dirty="0" smtClean="0"/>
          </a:p>
        </p:txBody>
      </p:sp>
    </p:spTree>
    <p:extLst>
      <p:ext uri="{BB962C8B-B14F-4D97-AF65-F5344CB8AC3E}">
        <p14:creationId xmlns:p14="http://schemas.microsoft.com/office/powerpoint/2010/main" val="1923691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www.whyhunger.org/images/blog/Pope-Franc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0718" y="561109"/>
            <a:ext cx="5933209" cy="3293209"/>
          </a:xfrm>
          <a:prstGeom prst="rect">
            <a:avLst/>
          </a:prstGeom>
          <a:noFill/>
        </p:spPr>
        <p:txBody>
          <a:bodyPr wrap="square" rtlCol="0">
            <a:spAutoFit/>
          </a:bodyPr>
          <a:lstStyle/>
          <a:p>
            <a:pPr lvl="0"/>
            <a:endParaRPr lang="en-US" sz="4400" dirty="0"/>
          </a:p>
          <a:p>
            <a:r>
              <a:rPr lang="en-US" sz="4400" dirty="0"/>
              <a:t>Rediscover silence</a:t>
            </a:r>
          </a:p>
          <a:p>
            <a:pPr lvl="0"/>
            <a:endParaRPr lang="en-US" sz="4400" dirty="0" smtClean="0"/>
          </a:p>
          <a:p>
            <a:pPr lvl="0"/>
            <a:endParaRPr lang="en-US" sz="4400" dirty="0"/>
          </a:p>
          <a:p>
            <a:endParaRPr lang="en-US" sz="3200" dirty="0" smtClean="0"/>
          </a:p>
        </p:txBody>
      </p:sp>
    </p:spTree>
    <p:extLst>
      <p:ext uri="{BB962C8B-B14F-4D97-AF65-F5344CB8AC3E}">
        <p14:creationId xmlns:p14="http://schemas.microsoft.com/office/powerpoint/2010/main" val="3250779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www.whyhunger.org/images/blog/Pope-Franc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0718" y="561109"/>
            <a:ext cx="5933209" cy="3293209"/>
          </a:xfrm>
          <a:prstGeom prst="rect">
            <a:avLst/>
          </a:prstGeom>
          <a:noFill/>
        </p:spPr>
        <p:txBody>
          <a:bodyPr wrap="square" rtlCol="0">
            <a:spAutoFit/>
          </a:bodyPr>
          <a:lstStyle/>
          <a:p>
            <a:pPr lvl="0"/>
            <a:endParaRPr lang="en-US" sz="4400" dirty="0" smtClean="0"/>
          </a:p>
          <a:p>
            <a:r>
              <a:rPr lang="en-US" sz="4400" dirty="0"/>
              <a:t>Receive God’s mercy in Confession</a:t>
            </a:r>
          </a:p>
          <a:p>
            <a:pPr lvl="0"/>
            <a:endParaRPr lang="en-US" sz="4400" dirty="0"/>
          </a:p>
          <a:p>
            <a:endParaRPr lang="en-US" sz="3200" dirty="0" smtClean="0"/>
          </a:p>
        </p:txBody>
      </p:sp>
    </p:spTree>
    <p:extLst>
      <p:ext uri="{BB962C8B-B14F-4D97-AF65-F5344CB8AC3E}">
        <p14:creationId xmlns:p14="http://schemas.microsoft.com/office/powerpoint/2010/main" val="248273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denvercatholic.org/wp-content/uploads/sites/2/2014/04/DivineMercy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142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083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7068207"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83929" y="2112580"/>
            <a:ext cx="4325007" cy="2254469"/>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rPr>
              <a:t>LENT: MERCY WITHIN THE COMMUNITY</a:t>
            </a:r>
          </a:p>
        </p:txBody>
      </p:sp>
      <p:sp>
        <p:nvSpPr>
          <p:cNvPr id="7" name="Title 1"/>
          <p:cNvSpPr txBox="1">
            <a:spLocks/>
          </p:cNvSpPr>
          <p:nvPr/>
        </p:nvSpPr>
        <p:spPr>
          <a:xfrm>
            <a:off x="273269" y="4459124"/>
            <a:ext cx="3968276" cy="181555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rPr>
              <a:t>Presented by:       Fr. Steven Roth   and Jon Gerstmyer</a:t>
            </a:r>
          </a:p>
        </p:txBody>
      </p:sp>
      <p:sp>
        <p:nvSpPr>
          <p:cNvPr id="8" name="TextBox 7"/>
          <p:cNvSpPr txBox="1"/>
          <p:nvPr/>
        </p:nvSpPr>
        <p:spPr>
          <a:xfrm>
            <a:off x="531390" y="388842"/>
            <a:ext cx="3710155" cy="1754326"/>
          </a:xfrm>
          <a:prstGeom prst="rect">
            <a:avLst/>
          </a:prstGeom>
          <a:noFill/>
        </p:spPr>
        <p:txBody>
          <a:bodyPr wrap="square" rtlCol="0">
            <a:spAutoFit/>
          </a:bodyPr>
          <a:lstStyle/>
          <a:p>
            <a:pPr algn="ctr"/>
            <a:r>
              <a:rPr lang="en-US" sz="3600" dirty="0">
                <a:solidFill>
                  <a:schemeClr val="bg1"/>
                </a:solidFill>
              </a:rPr>
              <a:t>Join us Wednesday  for day three of our series</a:t>
            </a:r>
          </a:p>
        </p:txBody>
      </p:sp>
      <p:pic>
        <p:nvPicPr>
          <p:cNvPr id="1026" name="Picture 2" descr="http://www.sconews.co.uk/wp-content/uploads/2015/12/3B-POPE-CAR-REFUGE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934" y="0"/>
            <a:ext cx="74190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617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2" name="Picture 4" descr="http://www.hdwallpapersnew.net/wp-content/uploads/2015/11/stunning-sunset-above-the-ocean-hd-widescreen-new-wallpaper-desktop-background-images-f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71664" cy="694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655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unventurecruises.com/wp-content/uploads/2012/07/The-sun-sets-on-the-bay-not-the-gulf-in-the-summer-making-the-SunVentures-dolphin-sunset-cruise-the-best-in-Destin-Flori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782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p1.pichost.me/i/51/1749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09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786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nmn.org/wp-content/uploads/2015/11/Pope_Francis_hearing_confession_cropped_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883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2955" y="562552"/>
            <a:ext cx="2590800" cy="2887230"/>
          </a:xfrm>
        </p:spPr>
        <p:txBody>
          <a:bodyPr>
            <a:normAutofit/>
          </a:bodyPr>
          <a:lstStyle/>
          <a:p>
            <a:r>
              <a:rPr lang="en-US" b="1" dirty="0" smtClean="0"/>
              <a:t>Mercy Within the Church</a:t>
            </a:r>
            <a:endParaRPr lang="en-US" b="1" dirty="0"/>
          </a:p>
        </p:txBody>
      </p:sp>
    </p:spTree>
    <p:extLst>
      <p:ext uri="{BB962C8B-B14F-4D97-AF65-F5344CB8AC3E}">
        <p14:creationId xmlns:p14="http://schemas.microsoft.com/office/powerpoint/2010/main" val="2110467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8" name="Picture 4" descr="http://www.family-prayer.org/images/the-lords-prayer-forgive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57"/>
            <a:ext cx="5642264" cy="68133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12327" y="405244"/>
            <a:ext cx="6608618" cy="1015663"/>
          </a:xfrm>
          <a:prstGeom prst="rect">
            <a:avLst/>
          </a:prstGeom>
          <a:noFill/>
        </p:spPr>
        <p:txBody>
          <a:bodyPr wrap="square" rtlCol="0">
            <a:spAutoFit/>
          </a:bodyPr>
          <a:lstStyle/>
          <a:p>
            <a:r>
              <a:rPr lang="en-US" sz="6000" dirty="0" smtClean="0">
                <a:latin typeface="Agency FB" panose="020B0503020202020204" pitchFamily="34" charset="0"/>
              </a:rPr>
              <a:t>Who is the God of Mercy?</a:t>
            </a:r>
            <a:endParaRPr lang="en-US" sz="6000" dirty="0">
              <a:latin typeface="Agency FB" panose="020B0503020202020204" pitchFamily="34" charset="0"/>
            </a:endParaRPr>
          </a:p>
        </p:txBody>
      </p:sp>
      <p:sp>
        <p:nvSpPr>
          <p:cNvPr id="7" name="TextBox 6"/>
          <p:cNvSpPr txBox="1"/>
          <p:nvPr/>
        </p:nvSpPr>
        <p:spPr>
          <a:xfrm>
            <a:off x="5264727" y="2282535"/>
            <a:ext cx="6608618" cy="1015663"/>
          </a:xfrm>
          <a:prstGeom prst="rect">
            <a:avLst/>
          </a:prstGeom>
          <a:noFill/>
        </p:spPr>
        <p:txBody>
          <a:bodyPr wrap="square" rtlCol="0">
            <a:spAutoFit/>
          </a:bodyPr>
          <a:lstStyle/>
          <a:p>
            <a:r>
              <a:rPr lang="en-US" sz="6000" dirty="0" smtClean="0">
                <a:latin typeface="Agency FB" panose="020B0503020202020204" pitchFamily="34" charset="0"/>
              </a:rPr>
              <a:t>What does He look like?</a:t>
            </a:r>
            <a:endParaRPr lang="en-US" sz="6000" dirty="0">
              <a:latin typeface="Agency FB" panose="020B0503020202020204" pitchFamily="34" charset="0"/>
            </a:endParaRPr>
          </a:p>
        </p:txBody>
      </p:sp>
    </p:spTree>
    <p:extLst>
      <p:ext uri="{BB962C8B-B14F-4D97-AF65-F5344CB8AC3E}">
        <p14:creationId xmlns:p14="http://schemas.microsoft.com/office/powerpoint/2010/main" val="3107708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12192000" cy="225482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9545" y="365125"/>
            <a:ext cx="11087100" cy="1325563"/>
          </a:xfrm>
        </p:spPr>
        <p:txBody>
          <a:bodyPr>
            <a:noAutofit/>
          </a:bodyPr>
          <a:lstStyle/>
          <a:p>
            <a:pPr algn="ctr"/>
            <a:r>
              <a:rPr lang="en-US" sz="7200" b="1" dirty="0" smtClean="0"/>
              <a:t>The greatest expression of mercy within the Church</a:t>
            </a:r>
            <a:endParaRPr lang="en-US" sz="7200" b="1" dirty="0"/>
          </a:p>
        </p:txBody>
      </p:sp>
      <p:sp>
        <p:nvSpPr>
          <p:cNvPr id="3" name="Content Placeholder 2"/>
          <p:cNvSpPr>
            <a:spLocks noGrp="1"/>
          </p:cNvSpPr>
          <p:nvPr>
            <p:ph idx="1"/>
          </p:nvPr>
        </p:nvSpPr>
        <p:spPr/>
        <p:txBody>
          <a:bodyPr/>
          <a:lstStyle/>
          <a:p>
            <a:endParaRPr lang="en-US" dirty="0"/>
          </a:p>
        </p:txBody>
      </p:sp>
      <p:pic>
        <p:nvPicPr>
          <p:cNvPr id="8196" name="Picture 4" descr="https://transformedinchrist.files.wordpress.com/2012/04/20120403-2132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827"/>
            <a:ext cx="6106203" cy="460317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catholictv.com/sites/default/files/uploads/u21/CONFESSION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202" y="2254827"/>
            <a:ext cx="6085797" cy="460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974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3793" y="0"/>
            <a:ext cx="7068207"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03472" y="2271137"/>
            <a:ext cx="4329545" cy="2367684"/>
          </a:xfrm>
        </p:spPr>
        <p:txBody>
          <a:bodyPr>
            <a:noAutofit/>
          </a:bodyPr>
          <a:lstStyle/>
          <a:p>
            <a:pPr algn="ctr"/>
            <a:r>
              <a:rPr lang="en-US" sz="4800" b="1" dirty="0" smtClean="0"/>
              <a:t>The sacred heart of Jesus appearing to St. Margaret Mary</a:t>
            </a:r>
            <a:endParaRPr lang="en-US" sz="4800" b="1" dirty="0"/>
          </a:p>
        </p:txBody>
      </p:sp>
      <p:pic>
        <p:nvPicPr>
          <p:cNvPr id="9218" name="Picture 2" descr="https://s-media-cache-ak0.pinimg.com/236x/8f/cf/76/8fcf76f0ab54d1d6b1f3a1b74dc43c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909955" cy="690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731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www.whyhunger.org/images/blog/Pope-Franc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0718" y="561109"/>
            <a:ext cx="5933209" cy="5509200"/>
          </a:xfrm>
          <a:prstGeom prst="rect">
            <a:avLst/>
          </a:prstGeom>
          <a:noFill/>
        </p:spPr>
        <p:txBody>
          <a:bodyPr wrap="square" rtlCol="0">
            <a:spAutoFit/>
          </a:bodyPr>
          <a:lstStyle/>
          <a:p>
            <a:r>
              <a:rPr lang="en-US" sz="3200" dirty="0" smtClean="0"/>
              <a:t>“It </a:t>
            </a:r>
            <a:r>
              <a:rPr lang="en-US" sz="3200" dirty="0"/>
              <a:t>is not easy to entrust oneself to God’s mercy, because it is an abyss beyond our comprehension. But we must! Oh I am a great sinner, all the better. Go to Jesus: He likes you to tell Him these things! He forgets, He has a special capacity for forgetting, He forgets, He kisses you, He embraces you</a:t>
            </a:r>
            <a:r>
              <a:rPr lang="en-US" sz="3200" dirty="0" smtClean="0"/>
              <a:t>!”</a:t>
            </a:r>
          </a:p>
          <a:p>
            <a:endParaRPr lang="en-US" sz="3200" dirty="0" smtClean="0"/>
          </a:p>
          <a:p>
            <a:r>
              <a:rPr lang="en-US" sz="3200" dirty="0" smtClean="0"/>
              <a:t>~Pope Francis</a:t>
            </a:r>
            <a:endParaRPr lang="en-US" sz="3200" dirty="0"/>
          </a:p>
        </p:txBody>
      </p:sp>
    </p:spTree>
    <p:extLst>
      <p:ext uri="{BB962C8B-B14F-4D97-AF65-F5344CB8AC3E}">
        <p14:creationId xmlns:p14="http://schemas.microsoft.com/office/powerpoint/2010/main" val="306985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237</Words>
  <Application>Microsoft Office PowerPoint</Application>
  <PresentationFormat>Custom</PresentationFormat>
  <Paragraphs>24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Mercy Within the Church</vt:lpstr>
      <vt:lpstr>PowerPoint Presentation</vt:lpstr>
      <vt:lpstr>The greatest expression of mercy within the Church</vt:lpstr>
      <vt:lpstr>The sacred heart of Jesus appearing to St. Margaret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Gerstmyer</dc:creator>
  <cp:lastModifiedBy>Jon Gerstmyer</cp:lastModifiedBy>
  <cp:revision>15</cp:revision>
  <dcterms:created xsi:type="dcterms:W3CDTF">2016-02-25T01:37:54Z</dcterms:created>
  <dcterms:modified xsi:type="dcterms:W3CDTF">2016-03-01T18:47:27Z</dcterms:modified>
</cp:coreProperties>
</file>