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3" r:id="rId3"/>
    <p:sldId id="257" r:id="rId4"/>
    <p:sldId id="261" r:id="rId5"/>
    <p:sldId id="259" r:id="rId6"/>
    <p:sldId id="260" r:id="rId7"/>
    <p:sldId id="262" r:id="rId8"/>
    <p:sldId id="265" r:id="rId9"/>
    <p:sldId id="264" r:id="rId10"/>
    <p:sldId id="258" r:id="rId11"/>
    <p:sldId id="266" r:id="rId12"/>
    <p:sldId id="267" r:id="rId13"/>
    <p:sldId id="268" r:id="rId14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B43F9-3620-453E-B35F-D78C2ACA3A5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0F2D-CA21-4F3B-AD82-73317C62B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4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7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F9A8-1A50-43E9-8775-210D2DF56C5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E261-30EE-4BB0-A136-57515A02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surrectioncinci.org/s/cc_images/cache_3151984504.jpg?t=134023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155" y="0"/>
            <a:ext cx="102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The Liturgy Explained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029" y="3450771"/>
            <a:ext cx="73152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Liturgy of the Word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7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sabecorse.net/nicene-cr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Nicene Creed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784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Nicene Creed</a:t>
            </a:r>
            <a:endParaRPr lang="en-US" sz="4400" b="1" dirty="0"/>
          </a:p>
        </p:txBody>
      </p:sp>
      <p:sp>
        <p:nvSpPr>
          <p:cNvPr id="5" name="AutoShape 2" descr="data:image/jpeg;base64,/9j/4AAQSkZJRgABAQAAAQABAAD/2wCEAAkGBxIQEBUQEBAWFhAXEBUVFRUVEhUVFRUVFRUWFhURFhUYHSggGBolGxUVITEhJSkrLi4uGB8zODMsNygtLisBCgoKDg0OFxAQGy0lHSUrLS0tLS0tLS0tLSsrLS0rLS0tLS0tLS0tLS0tLS0tLSstLS0tLS8tLS0tLS0tLSstLf/AABEIAMIBAwMBIgACEQEDEQH/xAAcAAACAwEBAQEAAAAAAAAAAAAAAgEDBAUGBwj/xABCEAABAwIDBAcGAwYDCQAAAAABAAIRAxIEITETQVFhBSJScYGRkgYyobHR8BRCwSMzYoLh8RWisgcWJCVDREVjZf/EABkBAQEBAQEBAAAAAAAAAAAAAAABAgMEBf/EACERAQADAQEBAAICAwAAAAAAAAABERICIQMxURNBBFJh/9oADAMBAAIRAxEAPwD5Ntn9t3qKnbP7bvUVE7jMZxyJj6KF9l5zbZ/bd6ijbP7bvUUsIhBO2f23eoqds/tu9RSK4VG7Ms2YvLw4VJdIaAQads2wSQZickFe2f23eoo2z+271FLCIQW0jUcYaXuMEw0uJgCSYHAJNs/tu9RTUKjmGWOLTBEgkGCCCJG4gkeKgsgA5RG7xifj5II2z+271FSar+271H6oltsWm+6bpytj3Y4zvUNcWkOaSCDIM5gjQ96A2z+271FG2f23eoqHEkydSZJ4nioKUG2z+271FG2f23eopYV5oHYipu2pZ42hyCrbv7bvUU9V1Rhtc5wMA+/OoBGh4EKqEW5ff3/ZKDbZ/bd6ijbP7bvUfqlHdxQfvwQNtndt3qKNs/tu9RSwoSg23d23eo/VG2f23eoq59Z72MYYLabX2gBoIBJc6SBJzzz8FSRnn4xu46oJFZ/bd6io2z+271FTUABNpJbcbSRBLZMEjcYjJG0NtkCLrptF2kRdrHJBG2f23eoo2z+271FKiEoOKrz+d2k+8fqo2z+271H6pQP7/qrRiHCmaUjZl4eRaJuaC0G6J0ccphKCbZ/bd6j9UbZ/bd6j9UpRCUG2z+271FCVCULEQmhACrJS1EJ2t+/koKBIRCuqtbPUJIgagAzAuGW6ZSWoEhEKwhRCAZSlrjIyjImCZMdUb0OcczOe/XMmZnnnCiE7AA4XCWhwkAxIBzAO6RvQVEKTw58vn4J3t3gQ0kxnOkZfEJUCwiE7WT/cD5ro4LoCvW/dtp/zYrDM/wBdQKTUflWXCYB9UE0xNubhwHa7vkvT1egXjodrvzf4o46bjhmj5t+K9R7D+xmLoPZWikCP/fSeHA6tNpIIIyX1B3s1R2GzDBaKprNpz1b7YDCezK830+8RMU6c8+Py7isI6lAeIcRMcGnQnvS4RrL27W7ZT17Ivj+G7Ke9fS/a72AxdR7qt1C4kuN2IYz/AFRC8PjfZ6vQEvfQ4dXGYZx9Lakrvz3z1/bExMOOohWFkHOPMH5JYW0LCE0IhCz1KTmEtc2DAOcAwRII8wkdnrr4Z+Sm3fu+/onDW2777tIFtscdZlC1QG+JH3koTBEIWWEQmhCBXGTJUQrHNjXXglhC0Qragp2Mtu2nW2l1tuvUsjPTWd6rhM0xuGh3DeIQshahWB7txI7jCELPCGjjorSwWg3CbiLYMgACHTpBk+SWFpkUwNTpO4wd0xkY8vNK5sf3n5J9DwM90eCgjeNJ/tmoWT596AOC0YSsab21Bbc1wcA5oc0kGQC0iD4qqJPMncPkAhauEQnhEKlkCm3cmhEIHw1JhfbUfY2HdYNv6wabRAOYLoE85VNu9PCsDRv1jLOANNcu9QUQoLVYRvUQqPSexuLY2oBUNtJvWef4RuHM6DvX2B3tlHRn4wMbZ+K2WzPu7OP3Z8N6/Pt2UbpnvK9e3FH/AHdcwn/y4A5fsLivP9flHUxP/XTnunO9s61OpU2lDOg8yJ95jt9J3MfELzlqta4iRuOo+RUBdoiopiZshaohOGohVCQiE4bz3c/JEIEhSMsx9nimhRCUHq4e1jH3tN4d1QZcy0xDxunUclTCeEQlBIUgffcmhMN2/dHyRVZb36TpzhMHOtLATbNxbuloPWjkCU7ySBM8jnpOg8Z8SUkIECk/T+o++Cvr4ewMN7XXMDoa6S2SRY/g7KY5hVEIEhCaEIWuhCeEQt0wSEQnhFqgSEQnhEIEhEJ4QWoEARCaEQgUBSO7dxUwiEoJCkpoV2KotY8ta9tRo0c0OAMjUAwcj8kGaF6AVP8AkpZ/9drvPCOEf5VwYW8V/wDgzSn/ALsVI7qTmz8Sp1CxLnQiE8IjlkqhA34a8t0nzHmiFYWEayJG+cxOvMZfBPiqFj3MD2vDTF7JLXcwSAYQUQrcTW2jy8sa2Y6tMWtEADIZxpJ8UkIhKLJCem4AHqgy2M56uYNwjflHiiEBKLIApt/X+ivOHfZtbDsy8sujq3gXFs8YIMKqFCyQiE0IhUsoCIThs/cKIQspRCaFIH3zQtXCE5bGR1QotroQArIRatsWnD02FxD3ljbXEG27rBpLWwOJgTulVQrIQWoWrhRCshEIWSOSCOH3w+EK3vz3a+Xgpe6Rv5ZmAJJiDzMqFqw82lu4kE5CZbMZxI1KQBWgc1ZWwxa1jiWkPaXCHAkAOLYcB7pkaHkhbPCiFYWohUtXCITwrmYR7s48Tl80LZiE35Y/iB+BWz/DX8Wzwuz+ipfg3t1Y7yJHmFC2eFEK40iPynyKSEWyQrKbN5MCdd+o0EqIVtGg50ljHGMza0mO9BS5m6DO9LCsc1BH3x5oK4RC108BUcJtgcyG/MqxvRdQ9n1g/BslBhJyjONYnKeMdyi1dBvR2s1W5GDAeeW8BH4OmNahPcyPmULc6FIH9P6/FbzTpDc495+iqdSYdCR8UotVRcwNeHMJeQLHB0BhDsyR+aRIVMLQaB3QfH6pTTI3fqlFqYRCeEQgrhCshCUNstOoWTGPtPViO+T5QlwtOpU93ODBkgQeatrYGqGkmLQJMOG7NTr2PGfGanieMHWTMZZRkV0qeELhLHMd3OH6riBv5oyyJ7iT9Ftw9S08RuMZjkTvWOOuv7JprqYdzfeaR4ZearhX0saRoStNNhf/ANOT3QfgulsufCFvq4do1Bb5/qsb8iIzE5zl3JakhETuWiqwNEhwPK06wDEnvVmHwxfE1AAQTEOugCSdIPmmoWpZNmVNg3nyWqngWvIiqIJGbg4TxAgHRaG9G0+sQ8PAB917sogSTs8syFNrTA2rHuiOe9asOy4AmSS4gRyAPHOZhaaOEpBxDmEgEAhznNdOUtEAaTOY0CrrdIUKVv7MsIc5zSXmQRDZGU7slnRXrO6lH5hN4bacnZibo4DTvK1OZs3WHE0hU7Nz7hnEEBmRy0XmekekzVcS0QCZkkFx7yAsE5zOfHf3rH8kumIe6aakFwrAgakF8Z6ZlvJTiHOLYc+3JxDifeLYIa2N5mM15jo7pt9Nppv61Ixc3jExO4xJ14rvVelG1GsDKdJ4gE9UywzGYByMBuSuplM0spPNsOYJETc1pOc5J8Xi6lECm0sDHF1wDRmQO7X9EmHxpxDnuc2mHl4Bcbs40JIk71v6WwwqFh/E0rm3XC+MzoAI8Vbny2Yj9OXTpMqS5wBcSPdJ1LQcwtRw9NkkMe0hgccmSAXW5Tmc+CtLXMpww0nuEETBJI74XOx2PNWmX13BjwLWhlMF7jcZYHaNAEmVOupiCI9VYjG0w4NuqSSPyDKdJz1XNp46prfDpGUANAn8xKrxVN7Q0EkX5hlxO/V0/mJVWGZqQYIE5jIiPmsT1M+FQ9PgqbqbQDTuvZFzHh7ILjm02kA5cdCkxWApU3AGsRnBBZOhIIDgY3FZejcTTDg4ZkG5zYkGB7pjUZFbazmuzIcf2mQGQbIGTZHugH5rcWs0WjTw461wIzMOEtLRqe/RDbXwadOm9sddzWGGnPIZ57uGqoZWbY10hocHiHwcwY3AZLO2tSacgTLRJBjUCfGVf7S2rpCnTa42sNt0BzTBA4vaZhK0U22/nBqODj12kNEERmBOY3LJisa58gAAFwMx1stJVLajpEnK6T4xJ+CRY65oUy4iYaKQeXBxe3PRphpIKzvwwLHPaWuY10HUHPTIgcFsxPSVlcNZWL8Pa0nOA7Q2nKRvCzdJ44FrdnAMdaN54n73JcnilnR73AEUnkHSGmELKemqoysp5AD93PmZzKFP5Dx0Q1szOe88Uzi2CJOi5lzt7gETxf5BdaYaMO9jajm6s2TGxx11WptemABqAAMwDouPRAL3kkxIGvALS0M4fEqcx4kxLe2vTGkD+UKdsJmRqDvGhlZWWdkK1rKfZCtQnsILj1gHCCQYJmIEAAnNVuHMLU2jT7A8yrBhqXY+J+qZhdS5xCBVI3aaLpfg6XZ/zO+qg4Cl/F6j+qVBbLRxwEAt0cD9Qq8Pidmx4uIDi66NC0kGD5Ba3dHs3OcPEH9FS7AHc/zb/VTMSsdTDlYzpxxJc0kvuJvcc5OWh103rlVqrnuLnOJcdSV0sVhtmagLWkQM+ySHRrpMeazYrD20qb4AuAzBzOU5rjMS7x1DGhCmFhtCelVcw3McWu4gwUivoNyJgaO15W/VWIR2Og+nKVN5/FUy5rtS0xnxLRvXebicDWqXMpVr3adcQbj9VwPZ7FMZjGVHs/ZxU91ozNpEgZb4Wyg20hwycIz35aLfMTNufUxDp4qhQouaxzX03scQA54OZGhjXVcnH0i2rIdxIy0uzOXFXdJX1nNeXXOulxJzOn0SdJUnvfcwSLRvA+BWo5mo0kdRE+OfVc91QvJzaAAdNyyMa7quyOUCdMuPkt5p1Bqx3lPyWOm0GWuOQJy0WZ5J6hFDFupklkAkbsx4Kxj73S9znO5kjyzS7MOcQMgBA7+KfCtiQ7ccj9CsxE2ltBfIAIyEwOE6qA0cFZIQu1MhtEfZVjcM3j8VXHNQRxKtI0bBnH4qDQZx+KoDRuk9wTbM9nzKtFQKVBkZv3u3jiVKTYHg378EKZk8YjWSmqq4U2LNy2ai7LvKvFRUtYnAV58hF7KivZUWQBOCtMy3Nqq5tVc4PVgqKsugKynbLn7VTtlRvNZKayxbZQ6rke5QZ8Tj2Hai6bmACBOcO+oWCtibqbGEe7v5RCytCupskidJXC5l6Y5iBSoF0czHdpmeAzWzoHANxFZrHlwp53Oa2bcjEjmYHiu30Hguu+nTzddANhcAMp4Sco8V9S9nPZunszVcbalzYawFuY3nxJPgvP8Af6Y5l04iZl8dxnsxWp0nViIa1zuqfeLWmC9cUOyjvnmDGXwX23p3Bii6nh6jzY+lc0wHZvBvp5jkvjfSVBjKr20nF1MHql0XQQDBjKRMeC385vmLZn8zCwYlm0YRk0NI4RwXSFVedIXRZimnf5r0cdftx74/FOmKysbiFzNojarq507TMUsuErW4ioDmHgOz0n7nyWIV1VWrQ5r94XPv9rEOj0Oym4VC9gJ2h8BwC3HB0exH8zvquJgMRaXAaEyFs/FqcR4sw2nBUeB9RSnCUufqKyfilH4hbpPWo0KY3fEqOqNGjyWbbI2iqNBqJZVIcnBVQ6FCEHPFFMKK1QFClLpn2Si1XkpShaohKrCkcgW5ReghIQin2ijaKsqFLWlu0UOqZeCpKgrNrTM0KxroI70rGprVziHaX1r/AGf9NMcBTtDS4ySBGf66b19ZwdKlEgCeIGcagHivy10Xj3UHXN4r2VP/AGi1BTtIkxAPPmvF9P8AF/1defp+3vfbRzHVAJ0aYPAMMgeZ+C+DYik4ElzCAXGCRkfFdzpT2nq4gdcCZMR+q5NfGVKjbHukSDmM+qCBn4ld/hqOc9Q5TMauGBwSK57EfhzyXSYW4a1NqloVrQu8S4KbUj2ErYGpxTCs+xSW5zWEZq1srbsQp2Kc8xH4NMQJTgrVsUCiqlqGqwK0U0waiWRoVgRCJRDIUSoQUl6W9U3KLkapcXKLlVci5ClsqFXci5A5Ci1LcpuQTaosRci5AbNQaam5FyUpNkjZKy5FylQWr2SNknuU3JUFq9kjZKy5RclQWUUlOzU3IuSoLMGqQElyLlaRaCnDlnuU3INIei9Zr0XolNV6L1lvRehTVeovWa9F6FNBqKL1nvRci00XqFnuQhSm9Rest6i4rG3XDXeovWW4olNrhqvU3rJKJTZhr2iNoskolNmGvaI2iySi5NmGu9TesdxRcU2mGy9F6yXovTZhrvResl6L02Ya70XrJei9NmGu9F6yXovTZhrvResd6L02YbL1N6x3o2iu4MNlyL1j2pU7UpqEw13ovWTalG1Kagw13ovWTalRtE1BhrvResm0UXqbXDZehZL0JswVCELDoEIQgEIQgEIQgEIQgEIQgEIQgEIQgEIQgEIQgEIQgEIQgEIQgEIQgEIQgEIQgEIQgEIQgEIQgEIQgEIQgEIQgEIQgEIQgEIQgEIQgEIQgEIQgEIQgEIQgEIQgEIQgEIQgEIQ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IQEBUQEBAWFhAXEBUVFRUVEhUVFRUVFRUWFhURFhUYHSggGBolGxUVITEhJSkrLi4uGB8zODMsNygtLisBCgoKDg0OFxAQGy0lHSUrLS0tLS0tLS0tLSsrLS0rLS0tLS0tLS0tLS0tLS0tLSstLS0tLS8tLS0tLS0tLSstLf/AABEIAMIBAwMBIgACEQEDEQH/xAAcAAACAwEBAQEAAAAAAAAAAAAAAgEDBAUGBwj/xABCEAABAwIDBAcGAwYDCQAAAAABAAIRAxIEITETQVFhBSJScYGRkgYyobHR8BRCwSMzYoLh8RWisgcWJCVDREVjZf/EABkBAQEBAQEBAAAAAAAAAAAAAAABAgMEBf/EACERAQADAQEBAAICAwAAAAAAAAABERICIQMxURNBBFJh/9oADAMBAAIRAxEAPwD5Ntn9t3qKnbP7bvUVE7jMZxyJj6KF9l5zbZ/bd6ijbP7bvUUsIhBO2f23eoqds/tu9RSK4VG7Ms2YvLw4VJdIaAQads2wSQZickFe2f23eoo2z+271FLCIQW0jUcYaXuMEw0uJgCSYHAJNs/tu9RTUKjmGWOLTBEgkGCCCJG4gkeKgsgA5RG7xifj5II2z+271FSar+271H6oltsWm+6bpytj3Y4zvUNcWkOaSCDIM5gjQ96A2z+271FG2f23eoqHEkydSZJ4nioKUG2z+271FG2f23eopYV5oHYipu2pZ42hyCrbv7bvUU9V1Rhtc5wMA+/OoBGh4EKqEW5ff3/ZKDbZ/bd6ijbP7bvUfqlHdxQfvwQNtndt3qKNs/tu9RSwoSg23d23eo/VG2f23eoq59Z72MYYLabX2gBoIBJc6SBJzzz8FSRnn4xu46oJFZ/bd6io2z+271FTUABNpJbcbSRBLZMEjcYjJG0NtkCLrptF2kRdrHJBG2f23eoo2z+271FKiEoOKrz+d2k+8fqo2z+271H6pQP7/qrRiHCmaUjZl4eRaJuaC0G6J0ccphKCbZ/bd6j9UbZ/bd6j9UpRCUG2z+271FCVCULEQmhACrJS1EJ2t+/koKBIRCuqtbPUJIgagAzAuGW6ZSWoEhEKwhRCAZSlrjIyjImCZMdUb0OcczOe/XMmZnnnCiE7AA4XCWhwkAxIBzAO6RvQVEKTw58vn4J3t3gQ0kxnOkZfEJUCwiE7WT/cD5ro4LoCvW/dtp/zYrDM/wBdQKTUflWXCYB9UE0xNubhwHa7vkvT1egXjodrvzf4o46bjhmj5t+K9R7D+xmLoPZWikCP/fSeHA6tNpIIIyX1B3s1R2GzDBaKprNpz1b7YDCezK830+8RMU6c8+Py7isI6lAeIcRMcGnQnvS4RrL27W7ZT17Ivj+G7Ke9fS/a72AxdR7qt1C4kuN2IYz/AFRC8PjfZ6vQEvfQ4dXGYZx9Lakrvz3z1/bExMOOohWFkHOPMH5JYW0LCE0IhCz1KTmEtc2DAOcAwRII8wkdnrr4Z+Sm3fu+/onDW2777tIFtscdZlC1QG+JH3koTBEIWWEQmhCBXGTJUQrHNjXXglhC0Qragp2Mtu2nW2l1tuvUsjPTWd6rhM0xuGh3DeIQshahWB7txI7jCELPCGjjorSwWg3CbiLYMgACHTpBk+SWFpkUwNTpO4wd0xkY8vNK5sf3n5J9DwM90eCgjeNJ/tmoWT596AOC0YSsab21Bbc1wcA5oc0kGQC0iD4qqJPMncPkAhauEQnhEKlkCm3cmhEIHw1JhfbUfY2HdYNv6wabRAOYLoE85VNu9PCsDRv1jLOANNcu9QUQoLVYRvUQqPSexuLY2oBUNtJvWef4RuHM6DvX2B3tlHRn4wMbZ+K2WzPu7OP3Z8N6/Pt2UbpnvK9e3FH/AHdcwn/y4A5fsLivP9flHUxP/XTnunO9s61OpU2lDOg8yJ95jt9J3MfELzlqta4iRuOo+RUBdoiopiZshaohOGohVCQiE4bz3c/JEIEhSMsx9nimhRCUHq4e1jH3tN4d1QZcy0xDxunUclTCeEQlBIUgffcmhMN2/dHyRVZb36TpzhMHOtLATbNxbuloPWjkCU7ySBM8jnpOg8Z8SUkIECk/T+o++Cvr4ewMN7XXMDoa6S2SRY/g7KY5hVEIEhCaEIWuhCeEQt0wSEQnhFqgSEQnhEIEhEJ4QWoEARCaEQgUBSO7dxUwiEoJCkpoV2KotY8ta9tRo0c0OAMjUAwcj8kGaF6AVP8AkpZ/9drvPCOEf5VwYW8V/wDgzSn/ALsVI7qTmz8Sp1CxLnQiE8IjlkqhA34a8t0nzHmiFYWEayJG+cxOvMZfBPiqFj3MD2vDTF7JLXcwSAYQUQrcTW2jy8sa2Y6tMWtEADIZxpJ8UkIhKLJCem4AHqgy2M56uYNwjflHiiEBKLIApt/X+ivOHfZtbDsy8sujq3gXFs8YIMKqFCyQiE0IhUsoCIThs/cKIQspRCaFIH3zQtXCE5bGR1QotroQArIRatsWnD02FxD3ljbXEG27rBpLWwOJgTulVQrIQWoWrhRCshEIWSOSCOH3w+EK3vz3a+Xgpe6Rv5ZmAJJiDzMqFqw82lu4kE5CZbMZxI1KQBWgc1ZWwxa1jiWkPaXCHAkAOLYcB7pkaHkhbPCiFYWohUtXCITwrmYR7s48Tl80LZiE35Y/iB+BWz/DX8Wzwuz+ipfg3t1Y7yJHmFC2eFEK40iPynyKSEWyQrKbN5MCdd+o0EqIVtGg50ljHGMza0mO9BS5m6DO9LCsc1BH3x5oK4RC108BUcJtgcyG/MqxvRdQ9n1g/BslBhJyjONYnKeMdyi1dBvR2s1W5GDAeeW8BH4OmNahPcyPmULc6FIH9P6/FbzTpDc495+iqdSYdCR8UotVRcwNeHMJeQLHB0BhDsyR+aRIVMLQaB3QfH6pTTI3fqlFqYRCeEQgrhCshCUNstOoWTGPtPViO+T5QlwtOpU93ODBkgQeatrYGqGkmLQJMOG7NTr2PGfGanieMHWTMZZRkV0qeELhLHMd3OH6riBv5oyyJ7iT9Ftw9S08RuMZjkTvWOOuv7JprqYdzfeaR4ZearhX0saRoStNNhf/ANOT3QfgulsufCFvq4do1Bb5/qsb8iIzE5zl3JakhETuWiqwNEhwPK06wDEnvVmHwxfE1AAQTEOugCSdIPmmoWpZNmVNg3nyWqngWvIiqIJGbg4TxAgHRaG9G0+sQ8PAB917sogSTs8syFNrTA2rHuiOe9asOy4AmSS4gRyAPHOZhaaOEpBxDmEgEAhznNdOUtEAaTOY0CrrdIUKVv7MsIc5zSXmQRDZGU7slnRXrO6lH5hN4bacnZibo4DTvK1OZs3WHE0hU7Nz7hnEEBmRy0XmekekzVcS0QCZkkFx7yAsE5zOfHf3rH8kumIe6aakFwrAgakF8Z6ZlvJTiHOLYc+3JxDifeLYIa2N5mM15jo7pt9Nppv61Ixc3jExO4xJ14rvVelG1GsDKdJ4gE9UywzGYByMBuSuplM0spPNsOYJETc1pOc5J8Xi6lECm0sDHF1wDRmQO7X9EmHxpxDnuc2mHl4Bcbs40JIk71v6WwwqFh/E0rm3XC+MzoAI8Vbny2Yj9OXTpMqS5wBcSPdJ1LQcwtRw9NkkMe0hgccmSAXW5Tmc+CtLXMpww0nuEETBJI74XOx2PNWmX13BjwLWhlMF7jcZYHaNAEmVOupiCI9VYjG0w4NuqSSPyDKdJz1XNp46prfDpGUANAn8xKrxVN7Q0EkX5hlxO/V0/mJVWGZqQYIE5jIiPmsT1M+FQ9PgqbqbQDTuvZFzHh7ILjm02kA5cdCkxWApU3AGsRnBBZOhIIDgY3FZejcTTDg4ZkG5zYkGB7pjUZFbazmuzIcf2mQGQbIGTZHugH5rcWs0WjTw461wIzMOEtLRqe/RDbXwadOm9sddzWGGnPIZ57uGqoZWbY10hocHiHwcwY3AZLO2tSacgTLRJBjUCfGVf7S2rpCnTa42sNt0BzTBA4vaZhK0U22/nBqODj12kNEERmBOY3LJisa58gAAFwMx1stJVLajpEnK6T4xJ+CRY65oUy4iYaKQeXBxe3PRphpIKzvwwLHPaWuY10HUHPTIgcFsxPSVlcNZWL8Pa0nOA7Q2nKRvCzdJ44FrdnAMdaN54n73JcnilnR73AEUnkHSGmELKemqoysp5AD93PmZzKFP5Dx0Q1szOe88Uzi2CJOi5lzt7gETxf5BdaYaMO9jajm6s2TGxx11WptemABqAAMwDouPRAL3kkxIGvALS0M4fEqcx4kxLe2vTGkD+UKdsJmRqDvGhlZWWdkK1rKfZCtQnsILj1gHCCQYJmIEAAnNVuHMLU2jT7A8yrBhqXY+J+qZhdS5xCBVI3aaLpfg6XZ/zO+qg4Cl/F6j+qVBbLRxwEAt0cD9Qq8Pidmx4uIDi66NC0kGD5Ba3dHs3OcPEH9FS7AHc/zb/VTMSsdTDlYzpxxJc0kvuJvcc5OWh103rlVqrnuLnOJcdSV0sVhtmagLWkQM+ySHRrpMeazYrD20qb4AuAzBzOU5rjMS7x1DGhCmFhtCelVcw3McWu4gwUivoNyJgaO15W/VWIR2Og+nKVN5/FUy5rtS0xnxLRvXebicDWqXMpVr3adcQbj9VwPZ7FMZjGVHs/ZxU91ozNpEgZb4Wyg20hwycIz35aLfMTNufUxDp4qhQouaxzX03scQA54OZGhjXVcnH0i2rIdxIy0uzOXFXdJX1nNeXXOulxJzOn0SdJUnvfcwSLRvA+BWo5mo0kdRE+OfVc91QvJzaAAdNyyMa7quyOUCdMuPkt5p1Bqx3lPyWOm0GWuOQJy0WZ5J6hFDFupklkAkbsx4Kxj73S9znO5kjyzS7MOcQMgBA7+KfCtiQ7ccj9CsxE2ltBfIAIyEwOE6qA0cFZIQu1MhtEfZVjcM3j8VXHNQRxKtI0bBnH4qDQZx+KoDRuk9wTbM9nzKtFQKVBkZv3u3jiVKTYHg378EKZk8YjWSmqq4U2LNy2ai7LvKvFRUtYnAV58hF7KivZUWQBOCtMy3Nqq5tVc4PVgqKsugKynbLn7VTtlRvNZKayxbZQ6rke5QZ8Tj2Hai6bmACBOcO+oWCtibqbGEe7v5RCytCupskidJXC5l6Y5iBSoF0czHdpmeAzWzoHANxFZrHlwp53Oa2bcjEjmYHiu30Hguu+nTzddANhcAMp4Sco8V9S9nPZunszVcbalzYawFuY3nxJPgvP8Af6Y5l04iZl8dxnsxWp0nViIa1zuqfeLWmC9cUOyjvnmDGXwX23p3Bii6nh6jzY+lc0wHZvBvp5jkvjfSVBjKr20nF1MHql0XQQDBjKRMeC385vmLZn8zCwYlm0YRk0NI4RwXSFVedIXRZimnf5r0cdftx74/FOmKysbiFzNojarq507TMUsuErW4ioDmHgOz0n7nyWIV1VWrQ5r94XPv9rEOj0Oym4VC9gJ2h8BwC3HB0exH8zvquJgMRaXAaEyFs/FqcR4sw2nBUeB9RSnCUufqKyfilH4hbpPWo0KY3fEqOqNGjyWbbI2iqNBqJZVIcnBVQ6FCEHPFFMKK1QFClLpn2Si1XkpShaohKrCkcgW5ReghIQin2ijaKsqFLWlu0UOqZeCpKgrNrTM0KxroI70rGprVziHaX1r/AGf9NMcBTtDS4ySBGf66b19ZwdKlEgCeIGcagHivy10Xj3UHXN4r2VP/AGi1BTtIkxAPPmvF9P8AF/1defp+3vfbRzHVAJ0aYPAMMgeZ+C+DYik4ElzCAXGCRkfFdzpT2nq4gdcCZMR+q5NfGVKjbHukSDmM+qCBn4ld/hqOc9Q5TMauGBwSK57EfhzyXSYW4a1NqloVrQu8S4KbUj2ErYGpxTCs+xSW5zWEZq1srbsQp2Kc8xH4NMQJTgrVsUCiqlqGqwK0U0waiWRoVgRCJRDIUSoQUl6W9U3KLkapcXKLlVci5ClsqFXci5A5Ci1LcpuQTaosRci5AbNQaam5FyUpNkjZKy5FylQWr2SNknuU3JUFq9kjZKy5RclQWUUlOzU3IuSoLMGqQElyLlaRaCnDlnuU3INIei9Zr0XolNV6L1lvRehTVeovWa9F6FNBqKL1nvRci00XqFnuQhSm9Rest6i4rG3XDXeovWW4olNrhqvU3rJKJTZhr2iNoskolNmGvaI2iySi5NmGu9TesdxRcU2mGy9F6yXovTZhrvResl6L02Ya70XrJei9NmGu9F6yXovTZhrvResd6L02YbL1N6x3o2iu4MNlyL1j2pU7UpqEw13ovWTalG1Kagw13ovWTalRtE1BhrvResm0UXqbXDZehZL0JswVCELDoEIQgEIQgEIQgEIQgEIQgEIQgEIQgEIQgEIQgEIQgEIQgEIQgEIQgEIQgEIQgEIQgEIQgEIQgEIQgEIQgEIQgEIQgEIQgEIQgEIQgEIQgEIQgEIQgEIQgEIQgEIQgEIQgEIQ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IQEBUQEBAWFhAXEBUVFRUVEhUVFRUVFRUWFhURFhUYHSggGBolGxUVITEhJSkrLi4uGB8zODMsNygtLisBCgoKDg0OFxAQGy0lHSUrLS0tLS0tLS0tLSsrLS0rLS0tLS0tLS0tLS0tLS0tLSstLS0tLS8tLS0tLS0tLSstLf/AABEIAMIBAwMBIgACEQEDEQH/xAAcAAACAwEBAQEAAAAAAAAAAAAAAgEDBAUGBwj/xABCEAABAwIDBAcGAwYDCQAAAAABAAIRAxIEITETQVFhBSJScYGRkgYyobHR8BRCwSMzYoLh8RWisgcWJCVDREVjZf/EABkBAQEBAQEBAAAAAAAAAAAAAAABAgMEBf/EACERAQADAQEBAAICAwAAAAAAAAABERICIQMxURNBBFJh/9oADAMBAAIRAxEAPwD5Ntn9t3qKnbP7bvUVE7jMZxyJj6KF9l5zbZ/bd6ijbP7bvUUsIhBO2f23eoqds/tu9RSK4VG7Ms2YvLw4VJdIaAQads2wSQZickFe2f23eoo2z+271FLCIQW0jUcYaXuMEw0uJgCSYHAJNs/tu9RTUKjmGWOLTBEgkGCCCJG4gkeKgsgA5RG7xifj5II2z+271FSar+271H6oltsWm+6bpytj3Y4zvUNcWkOaSCDIM5gjQ96A2z+271FG2f23eoqHEkydSZJ4nioKUG2z+271FG2f23eopYV5oHYipu2pZ42hyCrbv7bvUU9V1Rhtc5wMA+/OoBGh4EKqEW5ff3/ZKDbZ/bd6ijbP7bvUfqlHdxQfvwQNtndt3qKNs/tu9RSwoSg23d23eo/VG2f23eoq59Z72MYYLabX2gBoIBJc6SBJzzz8FSRnn4xu46oJFZ/bd6io2z+271FTUABNpJbcbSRBLZMEjcYjJG0NtkCLrptF2kRdrHJBG2f23eoo2z+271FKiEoOKrz+d2k+8fqo2z+271H6pQP7/qrRiHCmaUjZl4eRaJuaC0G6J0ccphKCbZ/bd6j9UbZ/bd6j9UpRCUG2z+271FCVCULEQmhACrJS1EJ2t+/koKBIRCuqtbPUJIgagAzAuGW6ZSWoEhEKwhRCAZSlrjIyjImCZMdUb0OcczOe/XMmZnnnCiE7AA4XCWhwkAxIBzAO6RvQVEKTw58vn4J3t3gQ0kxnOkZfEJUCwiE7WT/cD5ro4LoCvW/dtp/zYrDM/wBdQKTUflWXCYB9UE0xNubhwHa7vkvT1egXjodrvzf4o46bjhmj5t+K9R7D+xmLoPZWikCP/fSeHA6tNpIIIyX1B3s1R2GzDBaKprNpz1b7YDCezK830+8RMU6c8+Py7isI6lAeIcRMcGnQnvS4RrL27W7ZT17Ivj+G7Ke9fS/a72AxdR7qt1C4kuN2IYz/AFRC8PjfZ6vQEvfQ4dXGYZx9Lakrvz3z1/bExMOOohWFkHOPMH5JYW0LCE0IhCz1KTmEtc2DAOcAwRII8wkdnrr4Z+Sm3fu+/onDW2777tIFtscdZlC1QG+JH3koTBEIWWEQmhCBXGTJUQrHNjXXglhC0Qragp2Mtu2nW2l1tuvUsjPTWd6rhM0xuGh3DeIQshahWB7txI7jCELPCGjjorSwWg3CbiLYMgACHTpBk+SWFpkUwNTpO4wd0xkY8vNK5sf3n5J9DwM90eCgjeNJ/tmoWT596AOC0YSsab21Bbc1wcA5oc0kGQC0iD4qqJPMncPkAhauEQnhEKlkCm3cmhEIHw1JhfbUfY2HdYNv6wabRAOYLoE85VNu9PCsDRv1jLOANNcu9QUQoLVYRvUQqPSexuLY2oBUNtJvWef4RuHM6DvX2B3tlHRn4wMbZ+K2WzPu7OP3Z8N6/Pt2UbpnvK9e3FH/AHdcwn/y4A5fsLivP9flHUxP/XTnunO9s61OpU2lDOg8yJ95jt9J3MfELzlqta4iRuOo+RUBdoiopiZshaohOGohVCQiE4bz3c/JEIEhSMsx9nimhRCUHq4e1jH3tN4d1QZcy0xDxunUclTCeEQlBIUgffcmhMN2/dHyRVZb36TpzhMHOtLATbNxbuloPWjkCU7ySBM8jnpOg8Z8SUkIECk/T+o++Cvr4ewMN7XXMDoa6S2SRY/g7KY5hVEIEhCaEIWuhCeEQt0wSEQnhFqgSEQnhEIEhEJ4QWoEARCaEQgUBSO7dxUwiEoJCkpoV2KotY8ta9tRo0c0OAMjUAwcj8kGaF6AVP8AkpZ/9drvPCOEf5VwYW8V/wDgzSn/ALsVI7qTmz8Sp1CxLnQiE8IjlkqhA34a8t0nzHmiFYWEayJG+cxOvMZfBPiqFj3MD2vDTF7JLXcwSAYQUQrcTW2jy8sa2Y6tMWtEADIZxpJ8UkIhKLJCem4AHqgy2M56uYNwjflHiiEBKLIApt/X+ivOHfZtbDsy8sujq3gXFs8YIMKqFCyQiE0IhUsoCIThs/cKIQspRCaFIH3zQtXCE5bGR1QotroQArIRatsWnD02FxD3ljbXEG27rBpLWwOJgTulVQrIQWoWrhRCshEIWSOSCOH3w+EK3vz3a+Xgpe6Rv5ZmAJJiDzMqFqw82lu4kE5CZbMZxI1KQBWgc1ZWwxa1jiWkPaXCHAkAOLYcB7pkaHkhbPCiFYWohUtXCITwrmYR7s48Tl80LZiE35Y/iB+BWz/DX8Wzwuz+ipfg3t1Y7yJHmFC2eFEK40iPynyKSEWyQrKbN5MCdd+o0EqIVtGg50ljHGMza0mO9BS5m6DO9LCsc1BH3x5oK4RC108BUcJtgcyG/MqxvRdQ9n1g/BslBhJyjONYnKeMdyi1dBvR2s1W5GDAeeW8BH4OmNahPcyPmULc6FIH9P6/FbzTpDc495+iqdSYdCR8UotVRcwNeHMJeQLHB0BhDsyR+aRIVMLQaB3QfH6pTTI3fqlFqYRCeEQgrhCshCUNstOoWTGPtPViO+T5QlwtOpU93ODBkgQeatrYGqGkmLQJMOG7NTr2PGfGanieMHWTMZZRkV0qeELhLHMd3OH6riBv5oyyJ7iT9Ftw9S08RuMZjkTvWOOuv7JprqYdzfeaR4ZearhX0saRoStNNhf/ANOT3QfgulsufCFvq4do1Bb5/qsb8iIzE5zl3JakhETuWiqwNEhwPK06wDEnvVmHwxfE1AAQTEOugCSdIPmmoWpZNmVNg3nyWqngWvIiqIJGbg4TxAgHRaG9G0+sQ8PAB917sogSTs8syFNrTA2rHuiOe9asOy4AmSS4gRyAPHOZhaaOEpBxDmEgEAhznNdOUtEAaTOY0CrrdIUKVv7MsIc5zSXmQRDZGU7slnRXrO6lH5hN4bacnZibo4DTvK1OZs3WHE0hU7Nz7hnEEBmRy0XmekekzVcS0QCZkkFx7yAsE5zOfHf3rH8kumIe6aakFwrAgakF8Z6ZlvJTiHOLYc+3JxDifeLYIa2N5mM15jo7pt9Nppv61Ixc3jExO4xJ14rvVelG1GsDKdJ4gE9UywzGYByMBuSuplM0spPNsOYJETc1pOc5J8Xi6lECm0sDHF1wDRmQO7X9EmHxpxDnuc2mHl4Bcbs40JIk71v6WwwqFh/E0rm3XC+MzoAI8Vbny2Yj9OXTpMqS5wBcSPdJ1LQcwtRw9NkkMe0hgccmSAXW5Tmc+CtLXMpww0nuEETBJI74XOx2PNWmX13BjwLWhlMF7jcZYHaNAEmVOupiCI9VYjG0w4NuqSSPyDKdJz1XNp46prfDpGUANAn8xKrxVN7Q0EkX5hlxO/V0/mJVWGZqQYIE5jIiPmsT1M+FQ9PgqbqbQDTuvZFzHh7ILjm02kA5cdCkxWApU3AGsRnBBZOhIIDgY3FZejcTTDg4ZkG5zYkGB7pjUZFbazmuzIcf2mQGQbIGTZHugH5rcWs0WjTw461wIzMOEtLRqe/RDbXwadOm9sddzWGGnPIZ57uGqoZWbY10hocHiHwcwY3AZLO2tSacgTLRJBjUCfGVf7S2rpCnTa42sNt0BzTBA4vaZhK0U22/nBqODj12kNEERmBOY3LJisa58gAAFwMx1stJVLajpEnK6T4xJ+CRY65oUy4iYaKQeXBxe3PRphpIKzvwwLHPaWuY10HUHPTIgcFsxPSVlcNZWL8Pa0nOA7Q2nKRvCzdJ44FrdnAMdaN54n73JcnilnR73AEUnkHSGmELKemqoysp5AD93PmZzKFP5Dx0Q1szOe88Uzi2CJOi5lzt7gETxf5BdaYaMO9jajm6s2TGxx11WptemABqAAMwDouPRAL3kkxIGvALS0M4fEqcx4kxLe2vTGkD+UKdsJmRqDvGhlZWWdkK1rKfZCtQnsILj1gHCCQYJmIEAAnNVuHMLU2jT7A8yrBhqXY+J+qZhdS5xCBVI3aaLpfg6XZ/zO+qg4Cl/F6j+qVBbLRxwEAt0cD9Qq8Pidmx4uIDi66NC0kGD5Ba3dHs3OcPEH9FS7AHc/zb/VTMSsdTDlYzpxxJc0kvuJvcc5OWh103rlVqrnuLnOJcdSV0sVhtmagLWkQM+ySHRrpMeazYrD20qb4AuAzBzOU5rjMS7x1DGhCmFhtCelVcw3McWu4gwUivoNyJgaO15W/VWIR2Og+nKVN5/FUy5rtS0xnxLRvXebicDWqXMpVr3adcQbj9VwPZ7FMZjGVHs/ZxU91ozNpEgZb4Wyg20hwycIz35aLfMTNufUxDp4qhQouaxzX03scQA54OZGhjXVcnH0i2rIdxIy0uzOXFXdJX1nNeXXOulxJzOn0SdJUnvfcwSLRvA+BWo5mo0kdRE+OfVc91QvJzaAAdNyyMa7quyOUCdMuPkt5p1Bqx3lPyWOm0GWuOQJy0WZ5J6hFDFupklkAkbsx4Kxj73S9znO5kjyzS7MOcQMgBA7+KfCtiQ7ccj9CsxE2ltBfIAIyEwOE6qA0cFZIQu1MhtEfZVjcM3j8VXHNQRxKtI0bBnH4qDQZx+KoDRuk9wTbM9nzKtFQKVBkZv3u3jiVKTYHg378EKZk8YjWSmqq4U2LNy2ai7LvKvFRUtYnAV58hF7KivZUWQBOCtMy3Nqq5tVc4PVgqKsugKynbLn7VTtlRvNZKayxbZQ6rke5QZ8Tj2Hai6bmACBOcO+oWCtibqbGEe7v5RCytCupskidJXC5l6Y5iBSoF0czHdpmeAzWzoHANxFZrHlwp53Oa2bcjEjmYHiu30Hguu+nTzddANhcAMp4Sco8V9S9nPZunszVcbalzYawFuY3nxJPgvP8Af6Y5l04iZl8dxnsxWp0nViIa1zuqfeLWmC9cUOyjvnmDGXwX23p3Bii6nh6jzY+lc0wHZvBvp5jkvjfSVBjKr20nF1MHql0XQQDBjKRMeC385vmLZn8zCwYlm0YRk0NI4RwXSFVedIXRZimnf5r0cdftx74/FOmKysbiFzNojarq507TMUsuErW4ioDmHgOz0n7nyWIV1VWrQ5r94XPv9rEOj0Oym4VC9gJ2h8BwC3HB0exH8zvquJgMRaXAaEyFs/FqcR4sw2nBUeB9RSnCUufqKyfilH4hbpPWo0KY3fEqOqNGjyWbbI2iqNBqJZVIcnBVQ6FCEHPFFMKK1QFClLpn2Si1XkpShaohKrCkcgW5ReghIQin2ijaKsqFLWlu0UOqZeCpKgrNrTM0KxroI70rGprVziHaX1r/AGf9NMcBTtDS4ySBGf66b19ZwdKlEgCeIGcagHivy10Xj3UHXN4r2VP/AGi1BTtIkxAPPmvF9P8AF/1defp+3vfbRzHVAJ0aYPAMMgeZ+C+DYik4ElzCAXGCRkfFdzpT2nq4gdcCZMR+q5NfGVKjbHukSDmM+qCBn4ld/hqOc9Q5TMauGBwSK57EfhzyXSYW4a1NqloVrQu8S4KbUj2ErYGpxTCs+xSW5zWEZq1srbsQp2Kc8xH4NMQJTgrVsUCiqlqGqwK0U0waiWRoVgRCJRDIUSoQUl6W9U3KLkapcXKLlVci5ClsqFXci5A5Ci1LcpuQTaosRci5AbNQaam5FyUpNkjZKy5FylQWr2SNknuU3JUFq9kjZKy5RclQWUUlOzU3IuSoLMGqQElyLlaRaCnDlnuU3INIei9Zr0XolNV6L1lvRehTVeovWa9F6FNBqKL1nvRci00XqFnuQhSm9Rest6i4rG3XDXeovWW4olNrhqvU3rJKJTZhr2iNoskolNmGvaI2iySi5NmGu9TesdxRcU2mGy9F6yXovTZhrvResl6L02Ya70XrJei9NmGu9F6yXovTZhrvResd6L02YbL1N6x3o2iu4MNlyL1j2pU7UpqEw13ovWTalG1Kagw13ovWTalRtE1BhrvResm0UXqbXDZehZL0JswVCELDoEIQgEIQgEIQgEIQgEIQgEIQgEIQgEIQgEIQgEIQgEIQgEIQgEIQgEIQgEIQgEIQgEIQgEIQgEIQgEIQgEIQgEIQgEIQgEIQgEIQgEIQgEIQgEIQgEIQgEIQgEIQgEIQgEIQg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 descr="http://lynnmosher.com/wp-content/uploads/2012/12/Bethlehe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2775" y="1981200"/>
            <a:ext cx="7769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He came down from heaven and became man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s-media-cache-ak0.pinimg.com/736x/07/5d/59/075d59bb7d172954135bbb0ca806b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" y="-10886"/>
            <a:ext cx="9195698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jamescaz.com/wp-content/uploads/2011/11/eucha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"/>
            <a:ext cx="103414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Join us next Wednesday for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5257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The Liturgy of the Eucharist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lifeteen.wpengine.netdna-cdn.com/wp-content/uploads/2010/07/2012-07_LT-Read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The Liturgy Explained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029" y="3450771"/>
            <a:ext cx="7315200" cy="990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The Liturgy of the Word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tatic1.squarespace.com/static/5453c009e4b018845feb7d39/t/55a97709e4b0f561249e2bf3/1437169427017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25146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“All scripture is inspired by God and is useful for teaching, for refutation, for correction, and for training in righteousness”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2 Tim 3:16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27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surrectioncinci.org/s/cc_images/cache_3151984504.jpg?t=13402300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1771"/>
            <a:ext cx="102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Did God change?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029" y="1600200"/>
            <a:ext cx="7315200" cy="2841171"/>
          </a:xfrm>
        </p:spPr>
        <p:txBody>
          <a:bodyPr>
            <a:normAutofit fontScale="550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Year A</a:t>
            </a:r>
          </a:p>
          <a:p>
            <a:pPr marL="1143000" lvl="1" indent="-685800" algn="l">
              <a:buFont typeface="Wingdings" panose="05000000000000000000" pitchFamily="2" charset="2"/>
              <a:buChar char="v"/>
            </a:pPr>
            <a:r>
              <a:rPr lang="en-US" sz="5000" dirty="0" smtClean="0">
                <a:solidFill>
                  <a:schemeClr val="bg1"/>
                </a:solidFill>
              </a:rPr>
              <a:t>Matthew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Year B</a:t>
            </a:r>
          </a:p>
          <a:p>
            <a:pPr marL="1143000" lvl="1" indent="-685800" algn="l">
              <a:buFont typeface="Wingdings" panose="05000000000000000000" pitchFamily="2" charset="2"/>
              <a:buChar char="v"/>
            </a:pPr>
            <a:r>
              <a:rPr lang="en-US" sz="5000" dirty="0" smtClean="0">
                <a:solidFill>
                  <a:schemeClr val="bg1"/>
                </a:solidFill>
              </a:rPr>
              <a:t>Mark (John 6)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Year C</a:t>
            </a:r>
          </a:p>
          <a:p>
            <a:pPr marL="1143000" lvl="1" indent="-685800" algn="l">
              <a:buFont typeface="Wingdings" panose="05000000000000000000" pitchFamily="2" charset="2"/>
              <a:buChar char="v"/>
            </a:pPr>
            <a:r>
              <a:rPr lang="en-US" sz="5000" dirty="0" smtClean="0">
                <a:solidFill>
                  <a:schemeClr val="bg1"/>
                </a:solidFill>
              </a:rPr>
              <a:t>Luke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8763120" imgH="4952880"/>
        </mc:Choice>
        <mc:Fallback>
          <p:control name="ShockwaveFlash1" r:id="rId2" imgW="8763120" imgH="49528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371600"/>
                  <a:ext cx="8764588" cy="495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46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surrectioncinci.org/s/cc_images/cache_3151984504.jpg?t=134023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155" y="0"/>
            <a:ext cx="10252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The Readings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7029" y="1600200"/>
            <a:ext cx="7315200" cy="2841171"/>
          </a:xfrm>
        </p:spPr>
        <p:txBody>
          <a:bodyPr>
            <a:normAutofit fontScale="625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The first reading normally comes from the Old Testament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The second reading comes from the New Testament</a:t>
            </a:r>
          </a:p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</a:rPr>
              <a:t>The Gospel always comes from one of the four Gospels.  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fbc.com/wp-content/uploads/2015/11/gos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2400"/>
            <a:ext cx="7315200" cy="6705600"/>
          </a:xfrm>
        </p:spPr>
        <p:txBody>
          <a:bodyPr numCol="1">
            <a:normAutofit fontScale="77500" lnSpcReduction="20000"/>
          </a:bodyPr>
          <a:lstStyle/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Year </a:t>
            </a:r>
            <a:r>
              <a:rPr lang="en-US" sz="5400" b="1" dirty="0" smtClean="0">
                <a:solidFill>
                  <a:schemeClr val="tx1"/>
                </a:solidFill>
              </a:rPr>
              <a:t>A					2017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000" b="1" dirty="0" smtClean="0">
                <a:solidFill>
                  <a:schemeClr val="tx1"/>
                </a:solidFill>
              </a:rPr>
              <a:t>Matthew</a:t>
            </a:r>
          </a:p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Year </a:t>
            </a:r>
            <a:r>
              <a:rPr lang="en-US" sz="5400" b="1" dirty="0" smtClean="0">
                <a:solidFill>
                  <a:schemeClr val="tx1"/>
                </a:solidFill>
              </a:rPr>
              <a:t>B					2018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000" b="1" dirty="0">
                <a:solidFill>
                  <a:schemeClr val="tx1"/>
                </a:solidFill>
              </a:rPr>
              <a:t>Mark(John 6</a:t>
            </a:r>
            <a:r>
              <a:rPr lang="en-US" sz="5000" b="1" dirty="0" smtClean="0">
                <a:solidFill>
                  <a:schemeClr val="tx1"/>
                </a:solidFill>
              </a:rPr>
              <a:t>)</a:t>
            </a:r>
          </a:p>
          <a:p>
            <a:pPr lvl="1" algn="l"/>
            <a:endParaRPr lang="en-US" sz="5000" b="1" dirty="0" smtClean="0">
              <a:solidFill>
                <a:schemeClr val="tx1"/>
              </a:solidFill>
            </a:endParaRPr>
          </a:p>
          <a:p>
            <a:pPr lvl="1" algn="l"/>
            <a:endParaRPr lang="en-US" sz="5000" b="1" dirty="0">
              <a:solidFill>
                <a:schemeClr val="tx1"/>
              </a:solidFill>
            </a:endParaRPr>
          </a:p>
          <a:p>
            <a:pPr lvl="1" algn="l"/>
            <a:endParaRPr lang="en-US" sz="5000" b="1" dirty="0">
              <a:solidFill>
                <a:schemeClr val="tx1"/>
              </a:solidFill>
            </a:endParaRPr>
          </a:p>
          <a:p>
            <a:pPr lvl="1" algn="l"/>
            <a:endParaRPr lang="en-US" sz="5000" b="1" dirty="0" smtClean="0">
              <a:solidFill>
                <a:schemeClr val="tx1"/>
              </a:solidFill>
            </a:endParaRPr>
          </a:p>
          <a:p>
            <a:pPr lvl="1" algn="l"/>
            <a:endParaRPr lang="en-US" sz="5000" b="1" dirty="0">
              <a:solidFill>
                <a:schemeClr val="tx1"/>
              </a:solidFill>
            </a:endParaRPr>
          </a:p>
          <a:p>
            <a:pPr lvl="1" algn="l"/>
            <a:r>
              <a:rPr lang="en-US" sz="50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</a:rPr>
              <a:t>Year C 				2016</a:t>
            </a:r>
            <a:endParaRPr lang="en-US" sz="5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5000" b="1" dirty="0" smtClean="0">
                <a:solidFill>
                  <a:schemeClr val="tx1"/>
                </a:solidFill>
              </a:rPr>
              <a:t>Luke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https://upload.wikimedia.org/wikipedia/commons/9/96/Bloch-SermonOnTheMo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9241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524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The Homily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753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derdo.files.wordpress.com/2012/03/screen-shot-2012-03-04-at-10-20-40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307286" cy="68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52400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The Bible gets monotonous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2" descr="https://derdo.files.wordpress.com/2012/03/screen-shot-2012-03-04-at-10-20-40-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307286" cy="686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6" name="ShockwaveFlash1" r:id="rId2" imgW="7466667" imgH="5257143"/>
        </mc:Choice>
        <mc:Fallback>
          <p:control name="ShockwaveFlash1" r:id="rId2" imgW="7466667" imgH="52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0" y="1219200"/>
                  <a:ext cx="7467600" cy="5257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50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118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Liturgy Explained</vt:lpstr>
      <vt:lpstr>PowerPoint Presentation</vt:lpstr>
      <vt:lpstr>The Liturgy Explained</vt:lpstr>
      <vt:lpstr>Did God change?</vt:lpstr>
      <vt:lpstr>The Readings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 us next Wednesday for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Liturgy Explained</dc:title>
  <dc:creator>Jon Gerstmyer</dc:creator>
  <cp:lastModifiedBy>Jon Gerstmyer</cp:lastModifiedBy>
  <cp:revision>14</cp:revision>
  <cp:lastPrinted>2015-12-16T19:47:10Z</cp:lastPrinted>
  <dcterms:created xsi:type="dcterms:W3CDTF">2015-12-16T16:41:06Z</dcterms:created>
  <dcterms:modified xsi:type="dcterms:W3CDTF">2015-12-16T20:09:04Z</dcterms:modified>
</cp:coreProperties>
</file>