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58" r:id="rId4"/>
    <p:sldId id="266" r:id="rId5"/>
    <p:sldId id="260" r:id="rId6"/>
    <p:sldId id="259" r:id="rId7"/>
    <p:sldId id="261" r:id="rId8"/>
    <p:sldId id="262" r:id="rId9"/>
    <p:sldId id="263" r:id="rId10"/>
    <p:sldId id="264" r:id="rId11"/>
    <p:sldId id="267" r:id="rId12"/>
    <p:sldId id="265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4AC8B-42AB-4505-BE55-0D5B6EFB3ECC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FC5D9-7E73-441D-AC3F-D97DBAB8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5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C672-3EA6-4F59-8F25-B8C1BAE68CD1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80290-2FE4-430A-A673-942729357FF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C672-3EA6-4F59-8F25-B8C1BAE68CD1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290-2FE4-430A-A673-942729357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C672-3EA6-4F59-8F25-B8C1BAE68CD1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290-2FE4-430A-A673-942729357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C672-3EA6-4F59-8F25-B8C1BAE68CD1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80290-2FE4-430A-A673-942729357FF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C672-3EA6-4F59-8F25-B8C1BAE68CD1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80290-2FE4-430A-A673-942729357FF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C672-3EA6-4F59-8F25-B8C1BAE68CD1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80290-2FE4-430A-A673-942729357FF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C672-3EA6-4F59-8F25-B8C1BAE68CD1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80290-2FE4-430A-A673-942729357FF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C672-3EA6-4F59-8F25-B8C1BAE68CD1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80290-2FE4-430A-A673-942729357F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C672-3EA6-4F59-8F25-B8C1BAE68CD1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80290-2FE4-430A-A673-942729357F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C672-3EA6-4F59-8F25-B8C1BAE68CD1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80290-2FE4-430A-A673-942729357FF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C672-3EA6-4F59-8F25-B8C1BAE68CD1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80290-2FE4-430A-A673-942729357FF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6B6C672-3EA6-4F59-8F25-B8C1BAE68CD1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9F80290-2FE4-430A-A673-942729357FF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tpiusxparish.org/pictures/2015/6/TheEuchar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990600"/>
            <a:ext cx="2797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The Liturgy Explained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299" y="5943599"/>
            <a:ext cx="864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The Real Presence in the Eucharist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676400"/>
          </a:xfrm>
        </p:spPr>
        <p:txBody>
          <a:bodyPr/>
          <a:lstStyle/>
          <a:p>
            <a:pPr algn="ctr"/>
            <a:r>
              <a:rPr lang="en-US" sz="3200" dirty="0" smtClean="0"/>
              <a:t>Eucharistic Miracles are reminders from God about His presence among us</a:t>
            </a:r>
            <a:endParaRPr lang="en-US" sz="3200" dirty="0"/>
          </a:p>
        </p:txBody>
      </p:sp>
      <p:pic>
        <p:nvPicPr>
          <p:cNvPr id="7170" name="Picture 2" descr="http://www.therealpresence.org/eucharst/images/st_anthony_donk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"/>
            <a:ext cx="23812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2.bp.blogspot.com/_zbyh-6mg90A/TRVqo9VLDmI/AAAAAAAAAss/DiRq4_MaznE/s1600/Copy+%25283%2529+of+monstrant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597" y="152400"/>
            <a:ext cx="643300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8194" name="ShockwaveFlash1" r:id="rId2" imgW="8839080" imgH="4876920"/>
        </mc:Choice>
        <mc:Fallback>
          <p:control name="ShockwaveFlash1" r:id="rId2" imgW="8839080" imgH="48769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8839200" cy="487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54197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50" name="Picture 10" descr="https://i.ytimg.com/vi/5YSmLqooS9c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14562"/>
            <a:ext cx="29718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visionsofjesuschrist.com/weeping6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7"/>
            <a:ext cx="4124325" cy="17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najumary.or.kr/English/image/20061016_eucharist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5715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varfjeld.files.wordpress.com/2011/10/weeping7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0671"/>
            <a:ext cx="263842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tribwgno.files.wordpress.com/2015/11/bleeding-wafer-e1448647686477.jpg?w=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29" y="4591050"/>
            <a:ext cx="373769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s-media-cache-ak0.pinimg.com/236x/56/0a/26/560a2661fde44af00bb4f1d5a0035c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83" y="110671"/>
            <a:ext cx="1904434" cy="195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www.stapollinaris.org/images/Hos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813"/>
            <a:ext cx="40005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590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image.slidesharecdn.com/theholymass-140127030157-phpapp01/95/the-holy-mass-lecture-26-638.jpg?cb=13907920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698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Join us next Wednesday for…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2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6" name="Picture 8" descr="http://barcelona.la/California_Lottery/vinyl_bill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69723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thedesertreview.com/wp-content/upLoads/2016/01/5-17-13-POWERBALL-LARGEST-JACKPOT-M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44672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.nj.com/politics_impact/photo/11944130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82" y="27668"/>
            <a:ext cx="4567918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ocaltvwhnt.files.wordpress.com/2012/11/powerball400.jpg?w=4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14875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stpiusxparish.org/pictures/2015/6/TheEuchar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74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 encounter with the Lord can open your heart, open your eyes, and change your life.</a:t>
            </a:r>
          </a:p>
          <a:p>
            <a:pPr marL="18288" indent="0" algn="ctr">
              <a:buNone/>
            </a:pPr>
            <a:r>
              <a:rPr lang="en-US" sz="3200" dirty="0" smtClean="0"/>
              <a:t>Acts 9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Paul’s conversion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3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stpiusxparish.org/pictures/2015/6/TheEuchari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3074" name="ShockwaveFlash1" r:id="rId2" imgW="8306960" imgH="5866667"/>
        </mc:Choice>
        <mc:Fallback>
          <p:control name="ShockwaveFlash1" r:id="rId2" imgW="8306960" imgH="5866667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457200"/>
                  <a:ext cx="8305800" cy="5867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046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133600"/>
            <a:ext cx="7543800" cy="3048000"/>
          </a:xfrm>
        </p:spPr>
        <p:txBody>
          <a:bodyPr/>
          <a:lstStyle/>
          <a:p>
            <a:pPr algn="ctr"/>
            <a:r>
              <a:rPr lang="en-US" sz="6000" dirty="0" smtClean="0"/>
              <a:t>“For God to give us the Mass, it cost Him His Son’s life.” ~Fr. Larry Richards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04165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343400"/>
            <a:ext cx="7543800" cy="2286000"/>
          </a:xfrm>
        </p:spPr>
        <p:txBody>
          <a:bodyPr/>
          <a:lstStyle/>
          <a:p>
            <a:pPr algn="ctr"/>
            <a:r>
              <a:rPr lang="en-US" dirty="0" smtClean="0"/>
              <a:t>It was the blood of the lamb that saved the Israelites during Passover</a:t>
            </a:r>
            <a:endParaRPr lang="en-US" dirty="0"/>
          </a:p>
        </p:txBody>
      </p:sp>
      <p:sp>
        <p:nvSpPr>
          <p:cNvPr id="4" name="AutoShape 2" descr="data:image/jpeg;base64,/9j/4AAQSkZJRgABAQAAAQABAAD/2wCEAAkGBxITEhUSExMVFRUXFxgXFxcXFRUVFRUVFRcXFhUXFxUYHSggGBolHRUVITEhJSkrLi4uFx8zODMtNygtLisBCgoKDg0OFxAQGi0dHx0tKy0rLS0tLS0tLS0tLS0rLS0tKysrLS0tLSstLSstLS0tKy0rLSstKy0tLS0tLSstLf/AABEIAMIBAwMBIgACEQEDEQH/xAAcAAABBQEBAQAAAAAAAAAAAAAEAAEDBQYCBwj/xABIEAABAwIDBQQGBQoFAgcAAAABAAIRAyEEEjEFQVFhcQYigZETMqGxwfAHFCRi4RUjQnJzgpKy0fE0Q1LC0hYzU1RVY4Oi4v/EABkBAAMBAQEAAAAAAAAAAAAAAAABAgMEBf/EACYRAQEAAgEEAQQCAwAAAAAAAAABAhESAyExQVEEBRMiMsFCYXH/2gAMAwEAAhEDEQA/APbiVG5yd7kNUqqbVSJXVEzaqAq1dVG2uo5r4rQ1EwqoAV5CcVEchwH+kCQeFXUauvUqQ1UchxGl6WcIL0id9RPZcRudcmohfSqE1TKOQ4jvSLr0irXVr6x1ICc4po1e3+IJ7LisRUSNRVrcfT/1t/iC6fi2f62+YS2elgai49KgX4po/Tb5hOKwicw80chxG+mSFRVzsS0XLmj94KdtYcRpxCOSuAoVU+dBtqjXMPNJ2JaIlw80bToWai6zKsrY1tu83zC7OOYP02+YRsaHF6Zz1Xv2hSGtRs9Um45jh3XB3S6Wz0M9Kl6dV7K9/FRVK9z1RsuK5ZUXWdVuHrKQV0chxWTXrtrkFTqIhjlUpWCJSXAckqSjqlA1nXRtZA1woyXihxDpQ7BKne1QuWTVJlIF+S59L71JUfbyUdQzZKiFhj7yu864wp1UhSh07nrmnVlNUNkNQf3ir2nQ4nVVu36jmYd7muy3bcRMEgWRYJv871W9qg92GqsYAXQC0aZoMkTu0VQvDBnEOc+DVO+5fHwRzMS3T0oA6udfwCz9ejiG999Gi3dmc90XsN65pbSrsIIbhrH/AFGJ595LVPa+o4u5Aqz4u/oi6ZBF6oG4mHG3H1VnztjEPufqg13n/kuxja7gQ1+F8J3dXJ9xyi0x76TW9yqajjwkBscZEqvbtd4B0PWShhXrd4Z8NfXdP/2Qlam/KXZqRAEkNcA7hYE31U3Gu36brdLGccse46ttAu1IvEfgjmbShrYdcRNjYDdPNZllBz3ZBFrzIkQdx3ngjBXIcwk5jaWEgAuuGO6EHzBS006n1uOF4Z4eG62dXa5zGGsQ50yGuae9JgWHBGto3J9Jn3Q4c+tlhfruKpOkUKNJw+9DvG64ftfFQSDRG894n/dyWkl04erljct4vQ3MbIBaDAuBbyTMcN9OR1vvhefDauKNw6hJ5u92ZMdoYsjvPo8PnvJsm4xBpA94QY0mfio9jYtv1n0bD3XU3OuIMtc0H3rG0HYmoe62g48pJtfcVpOzGz8QMQKtVrGgU3NGXNfMWmb77KTrTtffoocTVhxUuXgg8Y6XDr8EqPSwwlW3h8VOwk33Sfgq7COsON/fKMYTeOf9VG+6vQ+k5G0kHhL/ADyCOY1axnklCS6aElbNxVCErMR7whqzUslY0A8GEK/f0Rxba6HdTt1WVayo47viE4N/FM1shTFu9L2JXOHJv1uunfFKkbnS5umqHTklILXNTTxQtA94ol/4oWg28/N09HBRNih9o/26X81Jij3esIfaN2A7wPZ8lVCrL9vaI9AIAguZPKTqvL9rUjSfEzutp1Xq/bMRhpj9Kl55wFmO0myhJNnE62iBu9y0xZ51hcKe7r1KkDybiVxSp5cwO4x4nRJsRZUiHZVIcOOilbXJIJF7X3odzTuSDjvSPv6EekIjki6LszN5cDcXuNQQePLkq57yQPYtF2S2eKtVrHeqbu5gbvcle0XleV+T1MLWxDPrAY9wygvdNgWyCJdE6blVVKbQ7KQfDlqvXcXggBnBiAAM2YtYNDlY3Veb7foBmIgC3IETI4HRRhnsZYaU9VkGxPJEMaQBJv8Aiu8UyyGqbjdaIar6PHTiiDfum69QpiF5Z9Hrvtk/rfyleqKVzwZwQeMpAkcfkI+sLjogK5ujQtPTZFuvshE0z749igaLyN4v5BTsbfS0g/BZWd2k/issGNfBGhyGwoRMLWeGNTNKdM3RJWl05Du1UmKPdd0PuXn2JqVmuMF88GujxsVOSsZtt6gURo81gn4zEfp1KwjQNJnzzAeaFqbWvlfUrsjc55P8r1G404V6LTpJjSufD8V59+VXERTxDiBrOfXrmVVXxGKLpFUkftXAHw3Jbg4X5esU6IHU+XJcYlseIXkQr1G1A+o5sX7prkgmDE30lehdmcRnwtM5gbuFtPX3ck/MTZq+Vlq1DuOXu8p+ARdMWHBCV5zNA9Z1ugm5Sxm6vej4t0kAHqBc6cPFVW0MeGA+lDmt7oBLTfiLLRMY1ggCXHUnU8+iwnbCuazxSYZh2QHXM8kB3l3R4laZ6xxLp/tlr0stsCnisOMr8lMlrs8TIY4OytBuSTZBbZwYcSZi3nJKH2o3I7D0WkhtIsq1CZytptORgneS6/Cys8eJBj5uqmmV3Xke0aeWs8cwfMe5CK17SMjEVOjUBlAaCihBUck3Q+achOWpA7g0gQb8FtuwVEw953QB11PwWY2ZgHOexoHefpvtvPTmvSdkbJFCmHPdEXLRo4nWQsutf1006c3lsu12Lr0sITSeWVC4XETE3AnksDWxTqpD3uJcGtBnVzmjKSfajO2O2XV6oa09xthe06EqnykDXVGGOoWeW6ne7dwQdW6mL1DvWnpLSfRyPtDOr/INK9cpNkheSfR037UzgM3taf6L1xg38Ejng1c6ePuVVUqd4dVZ1nAx1KBrtGY+aA6ZrxHlFkawW8vwUVCmCfBS5bWO+FHtpL2WGE08UUdyBwjrQjhoFpGV8pm6J0gnVJM9s24rGdoXYOi8tqUHviJIcAL9Vtd6z+1MK176oc2QQwX/AFSmIweL2zskG+DqO8W+y6ranaHZI02dUPVwHndE7f7OBr4YZDtBEkRrBVL/ANOv1yuPhHnZRvSpB7e1Gyf/AE0/xCfYUv8AqrZA02aZ5ub75Kr6vZ+ruYB+9uQrthvFzTnfINkbPS7PbTZgszZjc33i0+669QwNFgosyMawFrXBrRABMOK8DxWzDnGVpuQDYQPJfQeFZFNg4Mb/AChGxpyTaFSYjHhuJ3dxrZjXK7NeP1ldVBqsV26wdaG1qRdIBY5rTDnM9YweRg6TdTOx62uMftZuVwaSXgxmH6IO5vF3JZ3YeznF7qjzlytLwP8ASw2zdTB14zvQfZcema51RwYynJyCe+RdwnrEmZKLxAq1MJVqMBNRzXz0c4xblwSkuV3VZWScYqti7VGJq1mPJHpGZBvIF2xfkZWlwtR/fpvIc5gEkRoRLT1N7boXndfB1MO6lUzQHNDmuGs8xvj4q/7N7TL67vSATVY1rXbszJ3bp94KMd89pt/XSj7Y0slcnf6Nk9QSD8FSPPd81edsczsSQBP5to9pQOxtn1MVWbQZGZ15IhrWjUny81qhX0aRcQGiSYAAuTdeg9luwrjNTFMLbDKwuhxO/MBMDlxV/wBnexlLCuDyfSVZs4gBrbXLW8eZ9i1eJ9ZvQnyT0nbH0dm0qGJDGNAHoYk3JcXSSSeQVJ2v22QPRsN4M8hoPFWPa/FFmIJnSm0jrLlgK1V1R5cY1k/BYXDee/hvMtYhKLNfipPSkAohjIB3oKo+/WFpGTmpW5J2/Pl+Kirn2D2qbBiT88kw1f0fN+1Rwv7CF6u1tj4LyvsCCcYOgXrD2HKBG74qVTwEeDNuKjxTQPnqifRa9AhcWO9ruQEmDG/l7LSiMu6LQPn2KDBxb58EZTfJjjx4paOFhNY6+xWbNyCoNA9so2mAqiaIASSCSpJzqqjGf9yp+4fYVbuVFiT+fqD7rfYmIyfabFvpQ9jA8zpBMCNbc/eqCl2qxZdH1ebz6zp6LTbbxTmEllMVDFmuMQJ1HFZ4YzGE/wCDZ1zHXwWeXlrj4SHtRi5/wNQjk74wnr9o8URB2cYNu9UH/CEU3ae0IEYakP3z/wAlBiNpbR/8tS46F0ebkBQ1NvVM4+xlh0s4HXf6oXslMdxp+43f90Lx7EbWxj4DqVEX/RaQfevXcET6GlIuabCeRyiUfJZej4ppjui6x+2q7qjn03EspsABcNTfvBp3SbTyWsx9fIJ5hYN1CpUFSk31nVQAeV3uPTvIiaDo0n1QKOHY1rATJAOsyZdvPEq5w1Wjh2PaKnpXZSIZfvbwSOa4w+GNap9VpuNOlTAFWo3eR+iDpJF5Wr2fsqjRaG0mNaByknmSVchbeX4zZ+IrU20hTc0NLjfg5xIvwAhd7H7H4llVtSxDTMOJFwDvANl6u4gfOqr8RU3D9LnolMZPB7Z6n2QpVqnpsRwAy03OaCBMS7XfuhXGyMBRogmjSZSBtYXcBvJ1KIrPhkDp1XdMj1NzWCepVJqSnGcDgD56IbaGIivTbydPiJCAp4+KubWQQOEzAKHxFWXmpPH3AWRaJGa+kGoDVZB/yjI4w8RPmVjiYi2q0Ha4E1WONppG3ImQOvdVDWiR0U0xGFFiqzEtipylWeEFvnQKuxY7/ggOa9GRbiu9ntiVIdLnelgx3fE+xLZtX9HI+2/u/FGdqu09Z9VzWOdTYx0ZQYJLTBcSPch/o2E408mSqjbR/PVf2j/5jCy6lsj2fs3Swz6mVzm9PRexeNfWoFz3FxD8on1rXMnfqrHGNiCDPzCx/wBG+JIdVZNiGuA35pN/L4LYbQdodBPnOUp4Xccv3Dpfj+oyk8JMC6QLX680Y54kRbQ9UDgRLRI3mTyke/4I1rpAP94KpxpKdndSUfQ0Cram7r7yrKgVURRQSSCSpJyqPFs/P1D91vuV45VOJb+df0b7kxGI7XV3MEtDSZgZufDnZZ7D7Y2g7uMptvOjXE++y122298CYJBg8+azdWjVm2IbMRPfHucssvLXG9nJrbWEfmQeMH2esuK20NpXljP4SR4lxUlM4poIbih5ugcxMoarT2i4QMY538BHllRuDuBq1ca5wLm056CB5L2TDOmnSdxYz+ULxSrSxzH/APfBvqA0+3KvZNkT9XoZjJ9EyTG/KE+3or/tD2ieBScSJAiRymLLIYvF+jovqjhlbG/MRmPkFqO17yMJUI1t5Tf2SsZVPpPqWHAtUcwu6WJV+oj22HZbZopUG5vWd33dXXg89FbPqDcne4Nngq+pi+UKvCT1KqGyQ7M7wHBcV8a0OE8dENiMeDYan+91O1JamLBcHatbf9Z0wELicQcpFwSZceu6d+5DuxLQQI0G7cVUbX241jTJEn9HfGt+CNjS2cRY2sIHjqqfbO16VKznAi0Uwbu3nMdwWax3aepV7re4IPeg5iALADRvVVtKgTJdc6zqT1O9IC9q7YfiXgmAGzAFondOp0CGmY6dV1SotF/hxTMqCfYgCMMICAxje983ViwqtxHrlLZpCLDzXeEbYndKTm2ReCHd8Uhppvo0aPrlS3+W7ykf1VH2hwvo8RWZEAPJAGkEyPYVe/Rl/jKn7M/BWn0l7OvSqN1Lsptra0qOrO23rfaOvw61xv8AkzvYmo5uJBAJGUtd0dYe2F6LtCiZF50JGu4Dwusn2a2Q+ia5dYtyAHTQlx9kLW4x05SJ0AJ5wCPep6X8R91zmfW3j/z+02GpiB88kaYiN3x3IXDNgCL8b/eR97ibcOG9avKcejlo6iUZQ01QxFhyPxRVAWThUUAkkElSXTlVVx+cf0HuVo4oKvhZLnAkTr4JkxXaq2gmTGrhANy7u3WTqYWSMrngcATHW5leoHZTS8FxLrGxiDKExPZmmZhxbOtpHSJWdm2uNkjzz8iVSLVzfdMFJ/ZfEggivE6HPp1graUuyDZ9Ztt+Qz43XON7HU3NMPh3HLv6E3SkFrD4zs3jAC44nNH3vmV6nspkUKIJkimyTzyhYer9Gbn/AOe0f/EIjoCOS3+Cw5psZTJnI1rZiJyiJjcnolR23fGDrc2kDqQfxWC2diIx9GfVpCmPAi/vC3XbxmbB1PDyNl5psmqXVjUOrntHhFo8k7fA9PaSA5pgyFT41sC0dUR2fxBdRg6i3lZV+2sYG2bcn5lWzUmNrQ4gbt/D8VUfXO8GMBc8kCBqTc6nTQq2dgnPBueJO6N5KoO0rRQZRq0xHoqjXGN4PdM8fxKlRu1VarSFMAxmzEgC26L796xWJc8nvXvMrXdscTnFBzTI73Ub4Pms44XvZAR0LAGNyLY7u24f3QBqQDPP8FNh6kjw+CAIFWxG5AvedeA+KnquAahKru7r+KAtmvBaCEC0lziea6Y+wAk2UlKmAPH5KlSatoJCkwsZT4pYgd0b7p6Whjh7OCA0X0bP+1u5t/2lbztHhA8UiYtUaPA2Xn/0dj7Z4e6y9TxJBIETAnod0Is3NVXSz4ZzL4Q1WkyIF4PDe3XzVfiJE8C4RHl/tVuAJvAO4k2Oh/oq2oZFxPPjrBSkG6MoeqD8mDKMzC/Sf7oTDMkAckU4C45appduFh1CLpN0QoIj3eaLppxNTAJJJKiJ6jruspXqN7JamQWbzyTPdF4lJmid4jwWdW5z3Q2KrQ4W5eKOIsgca2f4umsBGtQQRQdK7cLqOgN/ID2BSuKcoqn7VU82Ercmz5EFeUbDcG12SbZ9efey+0gL1vtOfsmI/ZOPivG6bTLQD3jEdS6R8EvZ77PX9mty0zF+PLSx9qDpYKXFxu42H3QrHY9EBmRxl7gHu6nd8V3tnEejaGMj0tQ5W2u2f0vALXTNVbRAbScGgQ5wbP8Aqy6+EyPBYvtThycM6bz3hOkBy2O1qwOWi2IpiXH58fNUW1B6ShUEEwCB5aKKqMxRwVSvhwWtDgBFgS4EaT/XqFQYik4GDII1B1lXPZuu5r25HObuN7SbgEaaz5q52rsk1RnJa197ADvA6SQlBfLz6rJOpT05A66eGvvVliNkViZFNxvuaVB+T6sw5jgBxBT2IheSSFE+leALSi61COOmiHw5l0GwPwQazbTAAK4oncZieHkiDWt8/DVCPNj+spOJ8Q/TqJUlLf5IYul3gpmbxxQGh7AD7a0cv6r1evqOGUgryb6Pz9tZxhes1hqeUeeqdpRC5sZTqPDkgMbTiLnS3z4qzqiIjcLcELiG6b7JK2mwbPciKvqrjCM1PG/tC7qtt4eOqCdsFh5IumhAbBF005SqcBJOEypJyuRonemBQQQQM3I++65cNRyU7mj55KKo25P3dElR28WQuJAmYk8fJFMMtHRDvab/ADxslTjulpp8/ITvCakfnh/VdFIVXbepzhqwP/hu9y8a2JjabK9OtVvTYRmtyIB8Ile0baP2eqf/AG3e4rxI0j3KYuXhsSAQbySfByZx7FSqtp0xUa7M1wBD90agBC7MPpHuxTzcy2mDuaNXLEbF2PiMNDy1wpl1oe40zeIgTlvyV9VxVYtysbUbrPct4HKp/Lfhf4Piw+LeGZyTrM8/FZ/HbfpUmFhNiZ5ydw5D4oXadEukDPUqTo01PEEQ0ILDbBdnz1Wjhk4dYtN0uez/ABa9m7PVqLIdUDoLi4EWaMpyguAkzy05rZs2zgmiTWpt8JPxK8ur0y2s9smA655DQlWlMNifW6mxCnPHfsprbZY/tZhgAGVXukH1AQL6awqX/qMFpp0/SEk6mN9uJshsHhKTmyaYB1vyXL6wacjcjZ32aBxE8VFx17b7kmpHFJtXvPrvBbBillaSTFpdHd81n6Le+7x3clfVDkOjHGHAODy8AO36QDBiyrQy8iwJ4rbG3TmykldUaVp4bk9Zonlr1MKQeqT8EqjJTKIaAuZ0U1Pf4qKkIPgpaB1CBV/9H/8AjWfqules1R5QAvLPo7b9tH7N58o/qvVXG4TpRG4SB0XPo5hEME+SZrEjdUmQfJKsLHn7iVKBdJ1MX6Kk1BSGiLpqCmxEsCmHUoSSASVoJyipn3qUqFgQDxe64qMUrgmKQR0mW8FDWCKHBD1kqqI8MfPd4rusLWUGBbxudemohE1AiHVbt4/Zq37N3tELy3YeGz4lnFtIRyIv74Xq226c0KgG9pCxXYPZ84lzyPVa0eMkn2NR7Pf6tpicJFAMFsoEdRB96ndXinn1gT4qXGU5bHEgKHCCaMH7wVs4zmApF73VHXLjPwVdtCjLnDmfEXWkwdGA48IHlcqr2hhTAdfWfA2Ua7NuW3lPaHCEVqhFj3XdREEKspvPMdCQtr2kwf51pj1mEeR//SzjKF4SibUdOoTElx6menVWVPHOa2GiNdA2+YQ7UWUFDDW8UeMGbWT1CmVVj5dB/DwXFWkTp88Vf0tnyNPYuW7PgmQdPYkNKn0cMhS+i7scfYrR2DERBTYjBkeXig1BXbBHkpMLTJBdFryjcRgifDklSoENiLoC1+jM/bzb/Jf/ADMXqzzJbz16LzP6OMMW4smNab/YWr1F1O45D+yqpPhwLdE0XXdELpzVIchMXe4qVrFxUbZVSMxTsCiaFMwJRVSJJ0laDFcRopCmIQHB1TLsapy1IIVxVpyiC1M5qWj2Eos4qUhSZUsqBsLi6cscOSA7PYEMBMRJJ9kfBXJZYhc4WnDU9DfYz2XHX3D8VBh6fcjmfaUZlXDGW8/emQM0YbA5qGtSAZcKycyy4dTlJUrC7c2bJYY0Jb4FZs7JIJtvPvXp+Kwcz5qudswcEpBaxdDZdtFYUtl3FpWoobPjcp24Legts/8Akq0xBQ/5O1sta7DKP6lyRo9su7ACIjcoX7Mtotc7BckwwXJGhtin7NMRCVPYuaZstn+T+QXf1MDcjQ2o+y+zMtZzgIDWQPEt/otmKYQmzMPlzHjCsAFSXGVcQpimypaBmhcvZZSAJORrsEIFlI1OGpw1KQ7TpJ0lRGSTpIBk6SSAZIpJIBkySSQOEmJJJg6ZqSSASSSSA4IUFQJkkB0wJ0kkAgnISSQHMJAJJIB4SKSSAmpBdpJIBJJJIB0kkkAkkkkAkkkk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TEhUSExMVFRUXFxgXFxcXFRUVFRUVFRcXFhUXFxUYHSggGBolHRUVITEhJSkrLi4uFx8zODMtNygtLisBCgoKDg0OFxAQGi0dHx0tKy0rLS0tLS0tLS0tLS0rLS0tKysrLS0tLSstLSstLS0tKy0rLSstKy0tLS0tLSstLf/AABEIAMIBAwMBIgACEQEDEQH/xAAcAAABBQEBAQAAAAAAAAAAAAAEAAEDBQYCBwj/xABIEAABAwIDBQQGBQoFAgcAAAABAAIRAyEEEjEFQVFhcQYigZETMqGxwfAHFCRi4RUjQnJzgpKy0fE0Q1LC0hYzU1RVY4Oi4v/EABkBAAMBAQEAAAAAAAAAAAAAAAABAgMEBf/EACYRAQEAAgEEAQQCAwAAAAAAAAABAhESAyExQVEEBRMiMsFCYXH/2gAMAwEAAhEDEQA/APbiVG5yd7kNUqqbVSJXVEzaqAq1dVG2uo5r4rQ1EwqoAV5CcVEchwH+kCQeFXUauvUqQ1UchxGl6WcIL0id9RPZcRudcmohfSqE1TKOQ4jvSLr0irXVr6x1ICc4po1e3+IJ7LisRUSNRVrcfT/1t/iC6fi2f62+YS2elgai49KgX4po/Tb5hOKwicw80chxG+mSFRVzsS0XLmj94KdtYcRpxCOSuAoVU+dBtqjXMPNJ2JaIlw80bToWai6zKsrY1tu83zC7OOYP02+YRsaHF6Zz1Xv2hSGtRs9Um45jh3XB3S6Wz0M9Kl6dV7K9/FRVK9z1RsuK5ZUXWdVuHrKQV0chxWTXrtrkFTqIhjlUpWCJSXAckqSjqlA1nXRtZA1woyXihxDpQ7BKne1QuWTVJlIF+S59L71JUfbyUdQzZKiFhj7yu864wp1UhSh07nrmnVlNUNkNQf3ir2nQ4nVVu36jmYd7muy3bcRMEgWRYJv871W9qg92GqsYAXQC0aZoMkTu0VQvDBnEOc+DVO+5fHwRzMS3T0oA6udfwCz9ejiG999Gi3dmc90XsN65pbSrsIIbhrH/AFGJ595LVPa+o4u5Aqz4u/oi6ZBF6oG4mHG3H1VnztjEPufqg13n/kuxja7gQ1+F8J3dXJ9xyi0x76TW9yqajjwkBscZEqvbtd4B0PWShhXrd4Z8NfXdP/2Qlam/KXZqRAEkNcA7hYE31U3Gu36brdLGccse46ttAu1IvEfgjmbShrYdcRNjYDdPNZllBz3ZBFrzIkQdx3ngjBXIcwk5jaWEgAuuGO6EHzBS006n1uOF4Z4eG62dXa5zGGsQ50yGuae9JgWHBGto3J9Jn3Q4c+tlhfruKpOkUKNJw+9DvG64ftfFQSDRG894n/dyWkl04erljct4vQ3MbIBaDAuBbyTMcN9OR1vvhefDauKNw6hJ5u92ZMdoYsjvPo8PnvJsm4xBpA94QY0mfio9jYtv1n0bD3XU3OuIMtc0H3rG0HYmoe62g48pJtfcVpOzGz8QMQKtVrGgU3NGXNfMWmb77KTrTtffoocTVhxUuXgg8Y6XDr8EqPSwwlW3h8VOwk33Sfgq7COsON/fKMYTeOf9VG+6vQ+k5G0kHhL/ADyCOY1axnklCS6aElbNxVCErMR7whqzUslY0A8GEK/f0Rxba6HdTt1WVayo47viE4N/FM1shTFu9L2JXOHJv1uunfFKkbnS5umqHTklILXNTTxQtA94ol/4oWg28/N09HBRNih9o/26X81Jij3esIfaN2A7wPZ8lVCrL9vaI9AIAguZPKTqvL9rUjSfEzutp1Xq/bMRhpj9Kl55wFmO0myhJNnE62iBu9y0xZ51hcKe7r1KkDybiVxSp5cwO4x4nRJsRZUiHZVIcOOilbXJIJF7X3odzTuSDjvSPv6EekIjki6LszN5cDcXuNQQePLkq57yQPYtF2S2eKtVrHeqbu5gbvcle0XleV+T1MLWxDPrAY9wygvdNgWyCJdE6blVVKbQ7KQfDlqvXcXggBnBiAAM2YtYNDlY3Veb7foBmIgC3IETI4HRRhnsZYaU9VkGxPJEMaQBJv8Aiu8UyyGqbjdaIar6PHTiiDfum69QpiF5Z9Hrvtk/rfyleqKVzwZwQeMpAkcfkI+sLjogK5ujQtPTZFuvshE0z749igaLyN4v5BTsbfS0g/BZWd2k/issGNfBGhyGwoRMLWeGNTNKdM3RJWl05Du1UmKPdd0PuXn2JqVmuMF88GujxsVOSsZtt6gURo81gn4zEfp1KwjQNJnzzAeaFqbWvlfUrsjc55P8r1G404V6LTpJjSufD8V59+VXERTxDiBrOfXrmVVXxGKLpFUkftXAHw3Jbg4X5esU6IHU+XJcYlseIXkQr1G1A+o5sX7prkgmDE30lehdmcRnwtM5gbuFtPX3ck/MTZq+Vlq1DuOXu8p+ARdMWHBCV5zNA9Z1ugm5Sxm6vej4t0kAHqBc6cPFVW0MeGA+lDmt7oBLTfiLLRMY1ggCXHUnU8+iwnbCuazxSYZh2QHXM8kB3l3R4laZ6xxLp/tlr0stsCnisOMr8lMlrs8TIY4OytBuSTZBbZwYcSZi3nJKH2o3I7D0WkhtIsq1CZytptORgneS6/Cys8eJBj5uqmmV3Xke0aeWs8cwfMe5CK17SMjEVOjUBlAaCihBUck3Q+achOWpA7g0gQb8FtuwVEw953QB11PwWY2ZgHOexoHefpvtvPTmvSdkbJFCmHPdEXLRo4nWQsutf1006c3lsu12Lr0sITSeWVC4XETE3AnksDWxTqpD3uJcGtBnVzmjKSfajO2O2XV6oa09xthe06EqnykDXVGGOoWeW6ne7dwQdW6mL1DvWnpLSfRyPtDOr/INK9cpNkheSfR037UzgM3taf6L1xg38Ejng1c6ePuVVUqd4dVZ1nAx1KBrtGY+aA6ZrxHlFkawW8vwUVCmCfBS5bWO+FHtpL2WGE08UUdyBwjrQjhoFpGV8pm6J0gnVJM9s24rGdoXYOi8tqUHviJIcAL9Vtd6z+1MK176oc2QQwX/AFSmIweL2zskG+DqO8W+y6ranaHZI02dUPVwHndE7f7OBr4YZDtBEkRrBVL/ANOv1yuPhHnZRvSpB7e1Gyf/AE0/xCfYUv8AqrZA02aZ5ub75Kr6vZ+ruYB+9uQrthvFzTnfINkbPS7PbTZgszZjc33i0+669QwNFgosyMawFrXBrRABMOK8DxWzDnGVpuQDYQPJfQeFZFNg4Mb/AChGxpyTaFSYjHhuJ3dxrZjXK7NeP1ldVBqsV26wdaG1qRdIBY5rTDnM9YweRg6TdTOx62uMftZuVwaSXgxmH6IO5vF3JZ3YeznF7qjzlytLwP8ASw2zdTB14zvQfZcema51RwYynJyCe+RdwnrEmZKLxAq1MJVqMBNRzXz0c4xblwSkuV3VZWScYqti7VGJq1mPJHpGZBvIF2xfkZWlwtR/fpvIc5gEkRoRLT1N7boXndfB1MO6lUzQHNDmuGs8xvj4q/7N7TL67vSATVY1rXbszJ3bp94KMd89pt/XSj7Y0slcnf6Nk9QSD8FSPPd81edsczsSQBP5to9pQOxtn1MVWbQZGZ15IhrWjUny81qhX0aRcQGiSYAAuTdeg9luwrjNTFMLbDKwuhxO/MBMDlxV/wBnexlLCuDyfSVZs4gBrbXLW8eZ9i1eJ9ZvQnyT0nbH0dm0qGJDGNAHoYk3JcXSSSeQVJ2v22QPRsN4M8hoPFWPa/FFmIJnSm0jrLlgK1V1R5cY1k/BYXDee/hvMtYhKLNfipPSkAohjIB3oKo+/WFpGTmpW5J2/Pl+Kirn2D2qbBiT88kw1f0fN+1Rwv7CF6u1tj4LyvsCCcYOgXrD2HKBG74qVTwEeDNuKjxTQPnqifRa9AhcWO9ruQEmDG/l7LSiMu6LQPn2KDBxb58EZTfJjjx4paOFhNY6+xWbNyCoNA9so2mAqiaIASSCSpJzqqjGf9yp+4fYVbuVFiT+fqD7rfYmIyfabFvpQ9jA8zpBMCNbc/eqCl2qxZdH1ebz6zp6LTbbxTmEllMVDFmuMQJ1HFZ4YzGE/wCDZ1zHXwWeXlrj4SHtRi5/wNQjk74wnr9o8URB2cYNu9UH/CEU3ae0IEYakP3z/wAlBiNpbR/8tS46F0ebkBQ1NvVM4+xlh0s4HXf6oXslMdxp+43f90Lx7EbWxj4DqVEX/RaQfevXcET6GlIuabCeRyiUfJZej4ppjui6x+2q7qjn03EspsABcNTfvBp3SbTyWsx9fIJ5hYN1CpUFSk31nVQAeV3uPTvIiaDo0n1QKOHY1rATJAOsyZdvPEq5w1Wjh2PaKnpXZSIZfvbwSOa4w+GNap9VpuNOlTAFWo3eR+iDpJF5Wr2fsqjRaG0mNaByknmSVchbeX4zZ+IrU20hTc0NLjfg5xIvwAhd7H7H4llVtSxDTMOJFwDvANl6u4gfOqr8RU3D9LnolMZPB7Z6n2QpVqnpsRwAy03OaCBMS7XfuhXGyMBRogmjSZSBtYXcBvJ1KIrPhkDp1XdMj1NzWCepVJqSnGcDgD56IbaGIivTbydPiJCAp4+KubWQQOEzAKHxFWXmpPH3AWRaJGa+kGoDVZB/yjI4w8RPmVjiYi2q0Ha4E1WONppG3ImQOvdVDWiR0U0xGFFiqzEtipylWeEFvnQKuxY7/ggOa9GRbiu9ntiVIdLnelgx3fE+xLZtX9HI+2/u/FGdqu09Z9VzWOdTYx0ZQYJLTBcSPch/o2E408mSqjbR/PVf2j/5jCy6lsj2fs3Swz6mVzm9PRexeNfWoFz3FxD8on1rXMnfqrHGNiCDPzCx/wBG+JIdVZNiGuA35pN/L4LYbQdodBPnOUp4Xccv3Dpfj+oyk8JMC6QLX680Y54kRbQ9UDgRLRI3mTyke/4I1rpAP94KpxpKdndSUfQ0Cram7r7yrKgVURRQSSCSpJyqPFs/P1D91vuV45VOJb+df0b7kxGI7XV3MEtDSZgZufDnZZ7D7Y2g7uMptvOjXE++y122298CYJBg8+azdWjVm2IbMRPfHucssvLXG9nJrbWEfmQeMH2esuK20NpXljP4SR4lxUlM4poIbih5ugcxMoarT2i4QMY538BHllRuDuBq1ca5wLm056CB5L2TDOmnSdxYz+ULxSrSxzH/APfBvqA0+3KvZNkT9XoZjJ9EyTG/KE+3or/tD2ieBScSJAiRymLLIYvF+jovqjhlbG/MRmPkFqO17yMJUI1t5Tf2SsZVPpPqWHAtUcwu6WJV+oj22HZbZopUG5vWd33dXXg89FbPqDcne4Nngq+pi+UKvCT1KqGyQ7M7wHBcV8a0OE8dENiMeDYan+91O1JamLBcHatbf9Z0wELicQcpFwSZceu6d+5DuxLQQI0G7cVUbX241jTJEn9HfGt+CNjS2cRY2sIHjqqfbO16VKznAi0Uwbu3nMdwWax3aepV7re4IPeg5iALADRvVVtKgTJdc6zqT1O9IC9q7YfiXgmAGzAFondOp0CGmY6dV1SotF/hxTMqCfYgCMMICAxje983ViwqtxHrlLZpCLDzXeEbYndKTm2ReCHd8Uhppvo0aPrlS3+W7ykf1VH2hwvo8RWZEAPJAGkEyPYVe/Rl/jKn7M/BWn0l7OvSqN1Lsptra0qOrO23rfaOvw61xv8AkzvYmo5uJBAJGUtd0dYe2F6LtCiZF50JGu4Dwusn2a2Q+ia5dYtyAHTQlx9kLW4x05SJ0AJ5wCPep6X8R91zmfW3j/z+02GpiB88kaYiN3x3IXDNgCL8b/eR97ibcOG9avKcejlo6iUZQ01QxFhyPxRVAWThUUAkkElSXTlVVx+cf0HuVo4oKvhZLnAkTr4JkxXaq2gmTGrhANy7u3WTqYWSMrngcATHW5leoHZTS8FxLrGxiDKExPZmmZhxbOtpHSJWdm2uNkjzz8iVSLVzfdMFJ/ZfEggivE6HPp1graUuyDZ9Ztt+Qz43XON7HU3NMPh3HLv6E3SkFrD4zs3jAC44nNH3vmV6nspkUKIJkimyTzyhYer9Gbn/AOe0f/EIjoCOS3+Cw5psZTJnI1rZiJyiJjcnolR23fGDrc2kDqQfxWC2diIx9GfVpCmPAi/vC3XbxmbB1PDyNl5psmqXVjUOrntHhFo8k7fA9PaSA5pgyFT41sC0dUR2fxBdRg6i3lZV+2sYG2bcn5lWzUmNrQ4gbt/D8VUfXO8GMBc8kCBqTc6nTQq2dgnPBueJO6N5KoO0rRQZRq0xHoqjXGN4PdM8fxKlRu1VarSFMAxmzEgC26L796xWJc8nvXvMrXdscTnFBzTI73Ub4Pms44XvZAR0LAGNyLY7u24f3QBqQDPP8FNh6kjw+CAIFWxG5AvedeA+KnquAahKru7r+KAtmvBaCEC0lziea6Y+wAk2UlKmAPH5KlSatoJCkwsZT4pYgd0b7p6Whjh7OCA0X0bP+1u5t/2lbztHhA8UiYtUaPA2Xn/0dj7Z4e6y9TxJBIETAnod0Is3NVXSz4ZzL4Q1WkyIF4PDe3XzVfiJE8C4RHl/tVuAJvAO4k2Oh/oq2oZFxPPjrBSkG6MoeqD8mDKMzC/Sf7oTDMkAckU4C45appduFh1CLpN0QoIj3eaLppxNTAJJJKiJ6jruspXqN7JamQWbzyTPdF4lJmid4jwWdW5z3Q2KrQ4W5eKOIsgca2f4umsBGtQQRQdK7cLqOgN/ID2BSuKcoqn7VU82Ercmz5EFeUbDcG12SbZ9efey+0gL1vtOfsmI/ZOPivG6bTLQD3jEdS6R8EvZ77PX9mty0zF+PLSx9qDpYKXFxu42H3QrHY9EBmRxl7gHu6nd8V3tnEejaGMj0tQ5W2u2f0vALXTNVbRAbScGgQ5wbP8Aqy6+EyPBYvtThycM6bz3hOkBy2O1qwOWi2IpiXH58fNUW1B6ShUEEwCB5aKKqMxRwVSvhwWtDgBFgS4EaT/XqFQYik4GDII1B1lXPZuu5r25HObuN7SbgEaaz5q52rsk1RnJa197ADvA6SQlBfLz6rJOpT05A66eGvvVliNkViZFNxvuaVB+T6sw5jgBxBT2IheSSFE+leALSi61COOmiHw5l0GwPwQazbTAAK4oncZieHkiDWt8/DVCPNj+spOJ8Q/TqJUlLf5IYul3gpmbxxQGh7AD7a0cv6r1evqOGUgryb6Pz9tZxhes1hqeUeeqdpRC5sZTqPDkgMbTiLnS3z4qzqiIjcLcELiG6b7JK2mwbPciKvqrjCM1PG/tC7qtt4eOqCdsFh5IumhAbBF005SqcBJOEypJyuRonemBQQQQM3I++65cNRyU7mj55KKo25P3dElR28WQuJAmYk8fJFMMtHRDvab/ADxslTjulpp8/ITvCakfnh/VdFIVXbepzhqwP/hu9y8a2JjabK9OtVvTYRmtyIB8Ile0baP2eqf/AG3e4rxI0j3KYuXhsSAQbySfByZx7FSqtp0xUa7M1wBD90agBC7MPpHuxTzcy2mDuaNXLEbF2PiMNDy1wpl1oe40zeIgTlvyV9VxVYtysbUbrPct4HKp/Lfhf4Piw+LeGZyTrM8/FZ/HbfpUmFhNiZ5ydw5D4oXadEukDPUqTo01PEEQ0ILDbBdnz1Wjhk4dYtN0uez/ABa9m7PVqLIdUDoLi4EWaMpyguAkzy05rZs2zgmiTWpt8JPxK8ur0y2s9smA655DQlWlMNifW6mxCnPHfsprbZY/tZhgAGVXukH1AQL6awqX/qMFpp0/SEk6mN9uJshsHhKTmyaYB1vyXL6wacjcjZ32aBxE8VFx17b7kmpHFJtXvPrvBbBillaSTFpdHd81n6Le+7x3clfVDkOjHGHAODy8AO36QDBiyrQy8iwJ4rbG3TmykldUaVp4bk9Zonlr1MKQeqT8EqjJTKIaAuZ0U1Pf4qKkIPgpaB1CBV/9H/8AjWfqules1R5QAvLPo7b9tH7N58o/qvVXG4TpRG4SB0XPo5hEME+SZrEjdUmQfJKsLHn7iVKBdJ1MX6Kk1BSGiLpqCmxEsCmHUoSSASVoJyipn3qUqFgQDxe64qMUrgmKQR0mW8FDWCKHBD1kqqI8MfPd4rusLWUGBbxudemohE1AiHVbt4/Zq37N3tELy3YeGz4lnFtIRyIv74Xq226c0KgG9pCxXYPZ84lzyPVa0eMkn2NR7Pf6tpicJFAMFsoEdRB96ndXinn1gT4qXGU5bHEgKHCCaMH7wVs4zmApF73VHXLjPwVdtCjLnDmfEXWkwdGA48IHlcqr2hhTAdfWfA2Ua7NuW3lPaHCEVqhFj3XdREEKspvPMdCQtr2kwf51pj1mEeR//SzjKF4SibUdOoTElx6menVWVPHOa2GiNdA2+YQ7UWUFDDW8UeMGbWT1CmVVj5dB/DwXFWkTp88Vf0tnyNPYuW7PgmQdPYkNKn0cMhS+i7scfYrR2DERBTYjBkeXig1BXbBHkpMLTJBdFryjcRgifDklSoENiLoC1+jM/bzb/Jf/ADMXqzzJbz16LzP6OMMW4smNab/YWr1F1O45D+yqpPhwLdE0XXdELpzVIchMXe4qVrFxUbZVSMxTsCiaFMwJRVSJJ0laDFcRopCmIQHB1TLsapy1IIVxVpyiC1M5qWj2Eos4qUhSZUsqBsLi6cscOSA7PYEMBMRJJ9kfBXJZYhc4WnDU9DfYz2XHX3D8VBh6fcjmfaUZlXDGW8/emQM0YbA5qGtSAZcKycyy4dTlJUrC7c2bJYY0Jb4FZs7JIJtvPvXp+Kwcz5qudswcEpBaxdDZdtFYUtl3FpWoobPjcp24Legts/8Akq0xBQ/5O1sta7DKP6lyRo9su7ACIjcoX7Mtotc7BckwwXJGhtin7NMRCVPYuaZstn+T+QXf1MDcjQ2o+y+zMtZzgIDWQPEt/otmKYQmzMPlzHjCsAFSXGVcQpimypaBmhcvZZSAJORrsEIFlI1OGpw1KQ7TpJ0lRGSTpIBk6SSAZIpJIBkySSQOEmJJJg6ZqSSASSSSA4IUFQJkkB0wJ0kkAgnISSQHMJAJJIB4SKSSAmpBdpJIBJJJIB0kkkAkkkkAkkkk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truthimmutable.com/wp-content/uploads/2015/12/pass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109"/>
            <a:ext cx="7010400" cy="370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8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winenoil.files.wordpress.com/2011/09/blood-of-jesus-chr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1"/>
            <a:ext cx="915488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4657" y="762000"/>
            <a:ext cx="7543800" cy="5943600"/>
          </a:xfrm>
        </p:spPr>
        <p:txBody>
          <a:bodyPr/>
          <a:lstStyle/>
          <a:p>
            <a:pPr algn="ctr"/>
            <a:r>
              <a:rPr lang="en-US" dirty="0" smtClean="0"/>
              <a:t>And it is the blood of the lamb that saves us.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blood that is present at each and every Mass we celebrate.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5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therealpresence.org/eucharst/images/st_anthony_don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"/>
            <a:ext cx="23812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2.bp.blogspot.com/_zbyh-6mg90A/TRVqo9VLDmI/AAAAAAAAAss/DiRq4_MaznE/s1600/Copy+%25283%2529+of+monstrant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597" y="152400"/>
            <a:ext cx="643300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777240" y="4876800"/>
            <a:ext cx="7543800" cy="1676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smtClean="0"/>
              <a:t>Eucharistic Miracles are reminders from God about His presence among 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6173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123</TotalTime>
  <Words>108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Elemental</vt:lpstr>
      <vt:lpstr>PowerPoint Presentation</vt:lpstr>
      <vt:lpstr>PowerPoint Presentation</vt:lpstr>
      <vt:lpstr>PowerPoint Presentation</vt:lpstr>
      <vt:lpstr>St. Paul’s conversion</vt:lpstr>
      <vt:lpstr>PowerPoint Presentation</vt:lpstr>
      <vt:lpstr>“For God to give us the Mass, it cost Him His Son’s life.” ~Fr. Larry Richards</vt:lpstr>
      <vt:lpstr>It was the blood of the lamb that saved the Israelites during Passover</vt:lpstr>
      <vt:lpstr>And it is the blood of the lamb that saves us.       The blood that is present at each and every Mass we celebrate.</vt:lpstr>
      <vt:lpstr>PowerPoint Presentation</vt:lpstr>
      <vt:lpstr>Eucharistic Miracles are reminders from God about His presence among us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Gerstmyer</dc:creator>
  <cp:lastModifiedBy>Jon Gerstmyer</cp:lastModifiedBy>
  <cp:revision>8</cp:revision>
  <cp:lastPrinted>2016-01-13T20:53:59Z</cp:lastPrinted>
  <dcterms:created xsi:type="dcterms:W3CDTF">2016-01-13T18:54:51Z</dcterms:created>
  <dcterms:modified xsi:type="dcterms:W3CDTF">2016-01-13T20:58:13Z</dcterms:modified>
</cp:coreProperties>
</file>